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4" r:id="rId4"/>
    <p:sldId id="282" r:id="rId5"/>
    <p:sldId id="271" r:id="rId6"/>
    <p:sldId id="273" r:id="rId7"/>
    <p:sldId id="272" r:id="rId8"/>
    <p:sldId id="277" r:id="rId9"/>
    <p:sldId id="285" r:id="rId10"/>
    <p:sldId id="274" r:id="rId11"/>
    <p:sldId id="278" r:id="rId12"/>
    <p:sldId id="279" r:id="rId13"/>
    <p:sldId id="281" r:id="rId14"/>
    <p:sldId id="266" r:id="rId15"/>
    <p:sldId id="270" r:id="rId16"/>
    <p:sldId id="262" r:id="rId17"/>
    <p:sldId id="275" r:id="rId18"/>
    <p:sldId id="269" r:id="rId19"/>
    <p:sldId id="268" r:id="rId20"/>
  </p:sldIdLst>
  <p:sldSz cx="12192000" cy="6858000"/>
  <p:notesSz cx="6858000" cy="9144000"/>
  <p:embeddedFontLst>
    <p:embeddedFont>
      <p:font typeface="Noto Sans KR Light" panose="020B0300000000000000" pitchFamily="34" charset="-127"/>
      <p:regular r:id="rId22"/>
    </p:embeddedFont>
    <p:embeddedFont>
      <p:font typeface="Droid Sans" panose="020B0606030804020204" pitchFamily="3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Montserrat-Alt1 ExtBd" pitchFamily="2" charset="0"/>
      <p:bold r:id="rId31"/>
    </p:embeddedFont>
    <p:embeddedFont>
      <p:font typeface="Neue Machina Light" panose="00000400000000000000" pitchFamily="50" charset="0"/>
      <p:regular r:id="rId32"/>
    </p:embeddedFont>
    <p:embeddedFont>
      <p:font typeface="Neue Machina Ultrabold" panose="00000900000000000000" pitchFamily="2" charset="0"/>
      <p:bold r:id="rId33"/>
    </p:embeddedFont>
    <p:embeddedFont>
      <p:font typeface="Noto Sans KR Black" panose="020B0A00000000000000" pitchFamily="34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18C"/>
    <a:srgbClr val="2E644E"/>
    <a:srgbClr val="262926"/>
    <a:srgbClr val="FCFCFC"/>
    <a:srgbClr val="1E1E1E"/>
    <a:srgbClr val="FF4136"/>
    <a:srgbClr val="5993B3"/>
    <a:srgbClr val="8A958C"/>
    <a:srgbClr val="303531"/>
    <a:srgbClr val="75E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E92DCB-0B8B-42D5-855D-0EDD6E87707C}" v="3236" dt="2023-06-15T20:10:03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7" autoAdjust="0"/>
    <p:restoredTop sz="94660"/>
  </p:normalViewPr>
  <p:slideViewPr>
    <p:cSldViewPr snapToGrid="0">
      <p:cViewPr>
        <p:scale>
          <a:sx n="66" d="100"/>
          <a:sy n="66" d="100"/>
        </p:scale>
        <p:origin x="96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50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 EUNICE NELL" userId="c54b2712-1730-452c-8cee-c361a227b7db" providerId="ADAL" clId="{D2E92DCB-0B8B-42D5-855D-0EDD6E87707C}"/>
    <pc:docChg chg="undo redo custSel addSld delSld modSld sldOrd">
      <pc:chgData name="GAN EUNICE NELL" userId="c54b2712-1730-452c-8cee-c361a227b7db" providerId="ADAL" clId="{D2E92DCB-0B8B-42D5-855D-0EDD6E87707C}" dt="2023-06-15T20:11:04.605" v="10648" actId="2696"/>
      <pc:docMkLst>
        <pc:docMk/>
      </pc:docMkLst>
      <pc:sldChg chg="addSp delSp modSp mod">
        <pc:chgData name="GAN EUNICE NELL" userId="c54b2712-1730-452c-8cee-c361a227b7db" providerId="ADAL" clId="{D2E92DCB-0B8B-42D5-855D-0EDD6E87707C}" dt="2023-06-13T17:41:26.714" v="2812" actId="207"/>
        <pc:sldMkLst>
          <pc:docMk/>
          <pc:sldMk cId="1043153020" sldId="256"/>
        </pc:sldMkLst>
        <pc:spChg chg="add del">
          <ac:chgData name="GAN EUNICE NELL" userId="c54b2712-1730-452c-8cee-c361a227b7db" providerId="ADAL" clId="{D2E92DCB-0B8B-42D5-855D-0EDD6E87707C}" dt="2023-06-13T10:53:42.019" v="242" actId="22"/>
          <ac:spMkLst>
            <pc:docMk/>
            <pc:sldMk cId="1043153020" sldId="256"/>
            <ac:spMk id="3" creationId="{2E41477B-3825-17CC-A709-96D87528B3F7}"/>
          </ac:spMkLst>
        </pc:spChg>
        <pc:spChg chg="mod modVis">
          <ac:chgData name="GAN EUNICE NELL" userId="c54b2712-1730-452c-8cee-c361a227b7db" providerId="ADAL" clId="{D2E92DCB-0B8B-42D5-855D-0EDD6E87707C}" dt="2023-06-13T11:47:28.913" v="1224"/>
          <ac:spMkLst>
            <pc:docMk/>
            <pc:sldMk cId="1043153020" sldId="256"/>
            <ac:spMk id="4" creationId="{D824A126-BF8D-CA13-0EBD-FF5482890614}"/>
          </ac:spMkLst>
        </pc:spChg>
        <pc:spChg chg="mod modVis">
          <ac:chgData name="GAN EUNICE NELL" userId="c54b2712-1730-452c-8cee-c361a227b7db" providerId="ADAL" clId="{D2E92DCB-0B8B-42D5-855D-0EDD6E87707C}" dt="2023-06-13T11:47:28.506" v="1223"/>
          <ac:spMkLst>
            <pc:docMk/>
            <pc:sldMk cId="1043153020" sldId="256"/>
            <ac:spMk id="5" creationId="{A793A9BF-6266-31B5-1214-A7886918ADEE}"/>
          </ac:spMkLst>
        </pc:spChg>
        <pc:spChg chg="add mod modVis">
          <ac:chgData name="GAN EUNICE NELL" userId="c54b2712-1730-452c-8cee-c361a227b7db" providerId="ADAL" clId="{D2E92DCB-0B8B-42D5-855D-0EDD6E87707C}" dt="2023-06-13T12:12:49.569" v="1510" actId="14100"/>
          <ac:spMkLst>
            <pc:docMk/>
            <pc:sldMk cId="1043153020" sldId="256"/>
            <ac:spMk id="6" creationId="{506F8A94-4774-06DD-BB39-3C71CE336C39}"/>
          </ac:spMkLst>
        </pc:spChg>
        <pc:spChg chg="add mod ord modVis">
          <ac:chgData name="GAN EUNICE NELL" userId="c54b2712-1730-452c-8cee-c361a227b7db" providerId="ADAL" clId="{D2E92DCB-0B8B-42D5-855D-0EDD6E87707C}" dt="2023-06-13T17:41:26.714" v="2812" actId="207"/>
          <ac:spMkLst>
            <pc:docMk/>
            <pc:sldMk cId="1043153020" sldId="256"/>
            <ac:spMk id="7" creationId="{9C44D17F-5BB8-057F-C8D5-25C79DCA94A7}"/>
          </ac:spMkLst>
        </pc:spChg>
        <pc:spChg chg="add mod modVis">
          <ac:chgData name="GAN EUNICE NELL" userId="c54b2712-1730-452c-8cee-c361a227b7db" providerId="ADAL" clId="{D2E92DCB-0B8B-42D5-855D-0EDD6E87707C}" dt="2023-06-13T12:15:44.106" v="1529" actId="1076"/>
          <ac:spMkLst>
            <pc:docMk/>
            <pc:sldMk cId="1043153020" sldId="256"/>
            <ac:spMk id="8" creationId="{E14BF4D1-BE52-7AFF-527A-1E4A2D98FB9F}"/>
          </ac:spMkLst>
        </pc:spChg>
        <pc:spChg chg="add mod modVis">
          <ac:chgData name="GAN EUNICE NELL" userId="c54b2712-1730-452c-8cee-c361a227b7db" providerId="ADAL" clId="{D2E92DCB-0B8B-42D5-855D-0EDD6E87707C}" dt="2023-06-13T12:15:44.106" v="1529" actId="1076"/>
          <ac:spMkLst>
            <pc:docMk/>
            <pc:sldMk cId="1043153020" sldId="256"/>
            <ac:spMk id="9" creationId="{527728D4-F28B-2853-732F-E0F3190CB933}"/>
          </ac:spMkLst>
        </pc:spChg>
        <pc:spChg chg="add mod modVis">
          <ac:chgData name="GAN EUNICE NELL" userId="c54b2712-1730-452c-8cee-c361a227b7db" providerId="ADAL" clId="{D2E92DCB-0B8B-42D5-855D-0EDD6E87707C}" dt="2023-06-13T12:15:44.106" v="1529" actId="1076"/>
          <ac:spMkLst>
            <pc:docMk/>
            <pc:sldMk cId="1043153020" sldId="256"/>
            <ac:spMk id="10" creationId="{FDBABDAA-C9FD-23A5-C61C-1E14F9AA048A}"/>
          </ac:spMkLst>
        </pc:spChg>
        <pc:spChg chg="add del">
          <ac:chgData name="GAN EUNICE NELL" userId="c54b2712-1730-452c-8cee-c361a227b7db" providerId="ADAL" clId="{D2E92DCB-0B8B-42D5-855D-0EDD6E87707C}" dt="2023-06-13T10:53:48.858" v="244" actId="22"/>
          <ac:spMkLst>
            <pc:docMk/>
            <pc:sldMk cId="1043153020" sldId="256"/>
            <ac:spMk id="12" creationId="{B530346A-B865-8622-37F1-11B923792EFA}"/>
          </ac:spMkLst>
        </pc:spChg>
        <pc:spChg chg="add del mod">
          <ac:chgData name="GAN EUNICE NELL" userId="c54b2712-1730-452c-8cee-c361a227b7db" providerId="ADAL" clId="{D2E92DCB-0B8B-42D5-855D-0EDD6E87707C}" dt="2023-06-13T11:21:09.158" v="801" actId="478"/>
          <ac:spMkLst>
            <pc:docMk/>
            <pc:sldMk cId="1043153020" sldId="256"/>
            <ac:spMk id="13" creationId="{C3E43AB9-DF70-77B7-72FA-E1614F175583}"/>
          </ac:spMkLst>
        </pc:spChg>
        <pc:spChg chg="add del mod">
          <ac:chgData name="GAN EUNICE NELL" userId="c54b2712-1730-452c-8cee-c361a227b7db" providerId="ADAL" clId="{D2E92DCB-0B8B-42D5-855D-0EDD6E87707C}" dt="2023-06-13T11:34:58.514" v="943" actId="478"/>
          <ac:spMkLst>
            <pc:docMk/>
            <pc:sldMk cId="1043153020" sldId="256"/>
            <ac:spMk id="13" creationId="{E7262C69-77B2-E15B-286D-F7265DE28888}"/>
          </ac:spMkLst>
        </pc:spChg>
        <pc:spChg chg="add del mod ord">
          <ac:chgData name="GAN EUNICE NELL" userId="c54b2712-1730-452c-8cee-c361a227b7db" providerId="ADAL" clId="{D2E92DCB-0B8B-42D5-855D-0EDD6E87707C}" dt="2023-06-13T11:35:57.339" v="963"/>
          <ac:spMkLst>
            <pc:docMk/>
            <pc:sldMk cId="1043153020" sldId="256"/>
            <ac:spMk id="14" creationId="{3B456D46-1451-7945-3571-BB2FE027EE63}"/>
          </ac:spMkLst>
        </pc:spChg>
        <pc:spChg chg="add del mod">
          <ac:chgData name="GAN EUNICE NELL" userId="c54b2712-1730-452c-8cee-c361a227b7db" providerId="ADAL" clId="{D2E92DCB-0B8B-42D5-855D-0EDD6E87707C}" dt="2023-06-13T11:21:09.510" v="802" actId="478"/>
          <ac:spMkLst>
            <pc:docMk/>
            <pc:sldMk cId="1043153020" sldId="256"/>
            <ac:spMk id="14" creationId="{6E133125-2C26-5B01-7EB9-CD715F22B2CE}"/>
          </ac:spMkLst>
        </pc:spChg>
        <pc:spChg chg="add del mod ord modVis">
          <ac:chgData name="GAN EUNICE NELL" userId="c54b2712-1730-452c-8cee-c361a227b7db" providerId="ADAL" clId="{D2E92DCB-0B8B-42D5-855D-0EDD6E87707C}" dt="2023-06-13T11:21:10.558" v="803" actId="478"/>
          <ac:spMkLst>
            <pc:docMk/>
            <pc:sldMk cId="1043153020" sldId="256"/>
            <ac:spMk id="15" creationId="{DAF90873-07DC-79D0-DED7-737EDD939AAC}"/>
          </ac:spMkLst>
        </pc:spChg>
        <pc:spChg chg="add del mod">
          <ac:chgData name="GAN EUNICE NELL" userId="c54b2712-1730-452c-8cee-c361a227b7db" providerId="ADAL" clId="{D2E92DCB-0B8B-42D5-855D-0EDD6E87707C}" dt="2023-06-13T11:47:11.831" v="1214" actId="22"/>
          <ac:spMkLst>
            <pc:docMk/>
            <pc:sldMk cId="1043153020" sldId="256"/>
            <ac:spMk id="16" creationId="{F1A066A4-6752-2427-B8A3-5E7F673F0996}"/>
          </ac:spMkLst>
        </pc:spChg>
        <pc:picChg chg="add del mod">
          <ac:chgData name="GAN EUNICE NELL" userId="c54b2712-1730-452c-8cee-c361a227b7db" providerId="ADAL" clId="{D2E92DCB-0B8B-42D5-855D-0EDD6E87707C}" dt="2023-06-13T11:23:45.613" v="813" actId="21"/>
          <ac:picMkLst>
            <pc:docMk/>
            <pc:sldMk cId="1043153020" sldId="256"/>
            <ac:picMk id="3" creationId="{09215F2B-BC68-1478-353A-6CAE1D9DAF88}"/>
          </ac:picMkLst>
        </pc:picChg>
        <pc:picChg chg="add mod ord modCrop">
          <ac:chgData name="GAN EUNICE NELL" userId="c54b2712-1730-452c-8cee-c361a227b7db" providerId="ADAL" clId="{D2E92DCB-0B8B-42D5-855D-0EDD6E87707C}" dt="2023-06-13T12:22:37.862" v="1571" actId="29295"/>
          <ac:picMkLst>
            <pc:docMk/>
            <pc:sldMk cId="1043153020" sldId="256"/>
            <ac:picMk id="11" creationId="{FD541E41-47C7-8A52-D4B7-A7E16299E7D6}"/>
          </ac:picMkLst>
        </pc:picChg>
        <pc:picChg chg="add del mod">
          <ac:chgData name="GAN EUNICE NELL" userId="c54b2712-1730-452c-8cee-c361a227b7db" providerId="ADAL" clId="{D2E92DCB-0B8B-42D5-855D-0EDD6E87707C}" dt="2023-06-13T11:32:19.206" v="887"/>
          <ac:picMkLst>
            <pc:docMk/>
            <pc:sldMk cId="1043153020" sldId="256"/>
            <ac:picMk id="12" creationId="{855C0A35-123C-F4C9-AD2E-831E42ECB036}"/>
          </ac:picMkLst>
        </pc:picChg>
        <pc:picChg chg="add del mod">
          <ac:chgData name="GAN EUNICE NELL" userId="c54b2712-1730-452c-8cee-c361a227b7db" providerId="ADAL" clId="{D2E92DCB-0B8B-42D5-855D-0EDD6E87707C}" dt="2023-06-13T12:19:35.084" v="1535" actId="21"/>
          <ac:picMkLst>
            <pc:docMk/>
            <pc:sldMk cId="1043153020" sldId="256"/>
            <ac:picMk id="18" creationId="{F7F512E1-4B9B-C8B3-D7FD-C96118930C01}"/>
          </ac:picMkLst>
        </pc:picChg>
      </pc:sldChg>
      <pc:sldChg chg="addSp delSp modSp new mod modTransition setBg addAnim delAnim modAnim">
        <pc:chgData name="GAN EUNICE NELL" userId="c54b2712-1730-452c-8cee-c361a227b7db" providerId="ADAL" clId="{D2E92DCB-0B8B-42D5-855D-0EDD6E87707C}" dt="2023-06-15T15:52:07.114" v="8046" actId="20577"/>
        <pc:sldMkLst>
          <pc:docMk/>
          <pc:sldMk cId="4204107034" sldId="257"/>
        </pc:sldMkLst>
        <pc:spChg chg="add mod topLvl">
          <ac:chgData name="GAN EUNICE NELL" userId="c54b2712-1730-452c-8cee-c361a227b7db" providerId="ADAL" clId="{D2E92DCB-0B8B-42D5-855D-0EDD6E87707C}" dt="2023-06-13T15:49:45.998" v="1685" actId="1076"/>
          <ac:spMkLst>
            <pc:docMk/>
            <pc:sldMk cId="4204107034" sldId="257"/>
            <ac:spMk id="2" creationId="{38F1F3ED-78DC-BB38-404D-AA4C75F4A6C9}"/>
          </ac:spMkLst>
        </pc:spChg>
        <pc:spChg chg="add mod ord">
          <ac:chgData name="GAN EUNICE NELL" userId="c54b2712-1730-452c-8cee-c361a227b7db" providerId="ADAL" clId="{D2E92DCB-0B8B-42D5-855D-0EDD6E87707C}" dt="2023-06-13T12:00:40.978" v="1396" actId="14838"/>
          <ac:spMkLst>
            <pc:docMk/>
            <pc:sldMk cId="4204107034" sldId="257"/>
            <ac:spMk id="3" creationId="{EFAB907B-83AE-FFC1-3959-308FECC78BEE}"/>
          </ac:spMkLst>
        </pc:spChg>
        <pc:spChg chg="add del mod">
          <ac:chgData name="GAN EUNICE NELL" userId="c54b2712-1730-452c-8cee-c361a227b7db" providerId="ADAL" clId="{D2E92DCB-0B8B-42D5-855D-0EDD6E87707C}" dt="2023-06-15T07:03:47.533" v="4159" actId="478"/>
          <ac:spMkLst>
            <pc:docMk/>
            <pc:sldMk cId="4204107034" sldId="257"/>
            <ac:spMk id="4" creationId="{8AE9B243-E87A-3D1A-62F4-FD2A827C813A}"/>
          </ac:spMkLst>
        </pc:spChg>
        <pc:spChg chg="add del mod">
          <ac:chgData name="GAN EUNICE NELL" userId="c54b2712-1730-452c-8cee-c361a227b7db" providerId="ADAL" clId="{D2E92DCB-0B8B-42D5-855D-0EDD6E87707C}" dt="2023-06-13T11:08:01.532" v="478" actId="478"/>
          <ac:spMkLst>
            <pc:docMk/>
            <pc:sldMk cId="4204107034" sldId="257"/>
            <ac:spMk id="4" creationId="{8DECED69-628D-E774-4109-D98EAB7D4796}"/>
          </ac:spMkLst>
        </pc:spChg>
        <pc:spChg chg="add del mod">
          <ac:chgData name="GAN EUNICE NELL" userId="c54b2712-1730-452c-8cee-c361a227b7db" providerId="ADAL" clId="{D2E92DCB-0B8B-42D5-855D-0EDD6E87707C}" dt="2023-06-12T09:23:28.661" v="107" actId="478"/>
          <ac:spMkLst>
            <pc:docMk/>
            <pc:sldMk cId="4204107034" sldId="257"/>
            <ac:spMk id="4" creationId="{CD7DF49F-ABF7-E124-8AA3-7FF67ED8A36F}"/>
          </ac:spMkLst>
        </pc:spChg>
        <pc:spChg chg="add del mod">
          <ac:chgData name="GAN EUNICE NELL" userId="c54b2712-1730-452c-8cee-c361a227b7db" providerId="ADAL" clId="{D2E92DCB-0B8B-42D5-855D-0EDD6E87707C}" dt="2023-06-12T09:23:28.985" v="108" actId="478"/>
          <ac:spMkLst>
            <pc:docMk/>
            <pc:sldMk cId="4204107034" sldId="257"/>
            <ac:spMk id="5" creationId="{03392050-7587-3525-0F61-060DE528CEDB}"/>
          </ac:spMkLst>
        </pc:spChg>
        <pc:spChg chg="add del mod">
          <ac:chgData name="GAN EUNICE NELL" userId="c54b2712-1730-452c-8cee-c361a227b7db" providerId="ADAL" clId="{D2E92DCB-0B8B-42D5-855D-0EDD6E87707C}" dt="2023-06-13T11:08:01.807" v="479" actId="478"/>
          <ac:spMkLst>
            <pc:docMk/>
            <pc:sldMk cId="4204107034" sldId="257"/>
            <ac:spMk id="5" creationId="{BE78AEF7-9321-3F7C-E39D-EDFEEFC7C09F}"/>
          </ac:spMkLst>
        </pc:spChg>
        <pc:spChg chg="add del mod">
          <ac:chgData name="GAN EUNICE NELL" userId="c54b2712-1730-452c-8cee-c361a227b7db" providerId="ADAL" clId="{D2E92DCB-0B8B-42D5-855D-0EDD6E87707C}" dt="2023-06-13T11:09:31.115" v="515" actId="21"/>
          <ac:spMkLst>
            <pc:docMk/>
            <pc:sldMk cId="4204107034" sldId="257"/>
            <ac:spMk id="6" creationId="{28DACD82-E356-AA67-A8FE-7136E323707B}"/>
          </ac:spMkLst>
        </pc:spChg>
        <pc:spChg chg="add del mod">
          <ac:chgData name="GAN EUNICE NELL" userId="c54b2712-1730-452c-8cee-c361a227b7db" providerId="ADAL" clId="{D2E92DCB-0B8B-42D5-855D-0EDD6E87707C}" dt="2023-06-12T09:23:38.829" v="111" actId="478"/>
          <ac:spMkLst>
            <pc:docMk/>
            <pc:sldMk cId="4204107034" sldId="257"/>
            <ac:spMk id="6" creationId="{BC28D428-64B5-4958-4292-9A3F80981D1E}"/>
          </ac:spMkLst>
        </pc:spChg>
        <pc:spChg chg="add mod topLvl">
          <ac:chgData name="GAN EUNICE NELL" userId="c54b2712-1730-452c-8cee-c361a227b7db" providerId="ADAL" clId="{D2E92DCB-0B8B-42D5-855D-0EDD6E87707C}" dt="2023-06-15T07:45:26.047" v="4330" actId="1076"/>
          <ac:spMkLst>
            <pc:docMk/>
            <pc:sldMk cId="4204107034" sldId="257"/>
            <ac:spMk id="7" creationId="{B92B95FA-7D1A-991F-30F2-AF27B43D11FF}"/>
          </ac:spMkLst>
        </pc:spChg>
        <pc:spChg chg="add mod topLvl">
          <ac:chgData name="GAN EUNICE NELL" userId="c54b2712-1730-452c-8cee-c361a227b7db" providerId="ADAL" clId="{D2E92DCB-0B8B-42D5-855D-0EDD6E87707C}" dt="2023-06-13T12:27:02.989" v="1621" actId="2085"/>
          <ac:spMkLst>
            <pc:docMk/>
            <pc:sldMk cId="4204107034" sldId="257"/>
            <ac:spMk id="8" creationId="{A0D6D664-12E7-2C96-0FAD-C8CC3E39D2FA}"/>
          </ac:spMkLst>
        </pc:spChg>
        <pc:spChg chg="add del mod">
          <ac:chgData name="GAN EUNICE NELL" userId="c54b2712-1730-452c-8cee-c361a227b7db" providerId="ADAL" clId="{D2E92DCB-0B8B-42D5-855D-0EDD6E87707C}" dt="2023-06-12T09:23:54.756" v="118" actId="478"/>
          <ac:spMkLst>
            <pc:docMk/>
            <pc:sldMk cId="4204107034" sldId="257"/>
            <ac:spMk id="9" creationId="{6950D6FC-6ACA-E9D6-83E4-D9DDF3E47634}"/>
          </ac:spMkLst>
        </pc:spChg>
        <pc:spChg chg="add mod topLvl">
          <ac:chgData name="GAN EUNICE NELL" userId="c54b2712-1730-452c-8cee-c361a227b7db" providerId="ADAL" clId="{D2E92DCB-0B8B-42D5-855D-0EDD6E87707C}" dt="2023-06-15T15:51:47.837" v="8018" actId="1076"/>
          <ac:spMkLst>
            <pc:docMk/>
            <pc:sldMk cId="4204107034" sldId="257"/>
            <ac:spMk id="10" creationId="{924FA167-42F6-5EDE-1F12-3013284FA914}"/>
          </ac:spMkLst>
        </pc:spChg>
        <pc:spChg chg="add mod topLvl">
          <ac:chgData name="GAN EUNICE NELL" userId="c54b2712-1730-452c-8cee-c361a227b7db" providerId="ADAL" clId="{D2E92DCB-0B8B-42D5-855D-0EDD6E87707C}" dt="2023-06-13T12:04:20.278" v="1440" actId="1076"/>
          <ac:spMkLst>
            <pc:docMk/>
            <pc:sldMk cId="4204107034" sldId="257"/>
            <ac:spMk id="11" creationId="{E4A700DE-33A3-0EBA-E9BA-BA7C77E626D9}"/>
          </ac:spMkLst>
        </pc:spChg>
        <pc:spChg chg="add mod topLvl">
          <ac:chgData name="GAN EUNICE NELL" userId="c54b2712-1730-452c-8cee-c361a227b7db" providerId="ADAL" clId="{D2E92DCB-0B8B-42D5-855D-0EDD6E87707C}" dt="2023-06-13T12:00:56.677" v="1397" actId="14838"/>
          <ac:spMkLst>
            <pc:docMk/>
            <pc:sldMk cId="4204107034" sldId="257"/>
            <ac:spMk id="12" creationId="{E32221EC-B8E6-77FD-08FD-71F22122EF8E}"/>
          </ac:spMkLst>
        </pc:spChg>
        <pc:spChg chg="add mod topLvl">
          <ac:chgData name="GAN EUNICE NELL" userId="c54b2712-1730-452c-8cee-c361a227b7db" providerId="ADAL" clId="{D2E92DCB-0B8B-42D5-855D-0EDD6E87707C}" dt="2023-06-13T12:04:20.278" v="1440" actId="1076"/>
          <ac:spMkLst>
            <pc:docMk/>
            <pc:sldMk cId="4204107034" sldId="257"/>
            <ac:spMk id="13" creationId="{0107AA85-B308-EBAE-3CF1-A31E49F4A4A4}"/>
          </ac:spMkLst>
        </pc:spChg>
        <pc:spChg chg="add mod">
          <ac:chgData name="GAN EUNICE NELL" userId="c54b2712-1730-452c-8cee-c361a227b7db" providerId="ADAL" clId="{D2E92DCB-0B8B-42D5-855D-0EDD6E87707C}" dt="2023-06-13T04:28:17.343" v="151" actId="571"/>
          <ac:spMkLst>
            <pc:docMk/>
            <pc:sldMk cId="4204107034" sldId="257"/>
            <ac:spMk id="14" creationId="{0783C733-5E73-4738-716F-869DB835AB51}"/>
          </ac:spMkLst>
        </pc:spChg>
        <pc:spChg chg="add del mod ord">
          <ac:chgData name="GAN EUNICE NELL" userId="c54b2712-1730-452c-8cee-c361a227b7db" providerId="ADAL" clId="{D2E92DCB-0B8B-42D5-855D-0EDD6E87707C}" dt="2023-06-13T11:38:05.788" v="984" actId="21"/>
          <ac:spMkLst>
            <pc:docMk/>
            <pc:sldMk cId="4204107034" sldId="257"/>
            <ac:spMk id="14" creationId="{EA9AC906-D66A-A703-B88E-2557F7755018}"/>
          </ac:spMkLst>
        </pc:spChg>
        <pc:spChg chg="add mod">
          <ac:chgData name="GAN EUNICE NELL" userId="c54b2712-1730-452c-8cee-c361a227b7db" providerId="ADAL" clId="{D2E92DCB-0B8B-42D5-855D-0EDD6E87707C}" dt="2023-06-13T04:28:17.343" v="151" actId="571"/>
          <ac:spMkLst>
            <pc:docMk/>
            <pc:sldMk cId="4204107034" sldId="257"/>
            <ac:spMk id="15" creationId="{62C20E01-2666-4315-73C8-F43FF403A218}"/>
          </ac:spMkLst>
        </pc:spChg>
        <pc:spChg chg="add del mod ord">
          <ac:chgData name="GAN EUNICE NELL" userId="c54b2712-1730-452c-8cee-c361a227b7db" providerId="ADAL" clId="{D2E92DCB-0B8B-42D5-855D-0EDD6E87707C}" dt="2023-06-13T11:55:27.352" v="1344" actId="478"/>
          <ac:spMkLst>
            <pc:docMk/>
            <pc:sldMk cId="4204107034" sldId="257"/>
            <ac:spMk id="15" creationId="{75D897A9-D08C-4F97-CAEF-B22F8EDD1A9B}"/>
          </ac:spMkLst>
        </pc:spChg>
        <pc:spChg chg="add mod topLvl">
          <ac:chgData name="GAN EUNICE NELL" userId="c54b2712-1730-452c-8cee-c361a227b7db" providerId="ADAL" clId="{D2E92DCB-0B8B-42D5-855D-0EDD6E87707C}" dt="2023-06-13T12:00:56.677" v="1397" actId="14838"/>
          <ac:spMkLst>
            <pc:docMk/>
            <pc:sldMk cId="4204107034" sldId="257"/>
            <ac:spMk id="16" creationId="{EF8A1D93-88A6-F05E-CAD2-8B1C4F089E40}"/>
          </ac:spMkLst>
        </pc:spChg>
        <pc:spChg chg="add del mod ord modVis">
          <ac:chgData name="GAN EUNICE NELL" userId="c54b2712-1730-452c-8cee-c361a227b7db" providerId="ADAL" clId="{D2E92DCB-0B8B-42D5-855D-0EDD6E87707C}" dt="2023-06-13T11:53:42.127" v="1327" actId="478"/>
          <ac:spMkLst>
            <pc:docMk/>
            <pc:sldMk cId="4204107034" sldId="257"/>
            <ac:spMk id="18" creationId="{15DA132D-739E-4DE2-1051-0E2C75687A8B}"/>
          </ac:spMkLst>
        </pc:spChg>
        <pc:spChg chg="add del mod">
          <ac:chgData name="GAN EUNICE NELL" userId="c54b2712-1730-452c-8cee-c361a227b7db" providerId="ADAL" clId="{D2E92DCB-0B8B-42D5-855D-0EDD6E87707C}" dt="2023-06-13T12:25:08.048" v="1588" actId="478"/>
          <ac:spMkLst>
            <pc:docMk/>
            <pc:sldMk cId="4204107034" sldId="257"/>
            <ac:spMk id="23" creationId="{FD31548C-BD01-23AA-54B4-A1CAC88873C0}"/>
          </ac:spMkLst>
        </pc:spChg>
        <pc:spChg chg="add mod">
          <ac:chgData name="GAN EUNICE NELL" userId="c54b2712-1730-452c-8cee-c361a227b7db" providerId="ADAL" clId="{D2E92DCB-0B8B-42D5-855D-0EDD6E87707C}" dt="2023-06-15T12:42:14.818" v="6789" actId="255"/>
          <ac:spMkLst>
            <pc:docMk/>
            <pc:sldMk cId="4204107034" sldId="257"/>
            <ac:spMk id="24" creationId="{FAFEEFD8-E500-3F92-8582-4E3B0CEA49E2}"/>
          </ac:spMkLst>
        </pc:spChg>
        <pc:spChg chg="add mod">
          <ac:chgData name="GAN EUNICE NELL" userId="c54b2712-1730-452c-8cee-c361a227b7db" providerId="ADAL" clId="{D2E92DCB-0B8B-42D5-855D-0EDD6E87707C}" dt="2023-06-15T15:52:07.114" v="8046" actId="20577"/>
          <ac:spMkLst>
            <pc:docMk/>
            <pc:sldMk cId="4204107034" sldId="257"/>
            <ac:spMk id="25" creationId="{49B8EEAE-BEC6-D048-D7E8-05FD8F219345}"/>
          </ac:spMkLst>
        </pc:spChg>
        <pc:spChg chg="add mod">
          <ac:chgData name="GAN EUNICE NELL" userId="c54b2712-1730-452c-8cee-c361a227b7db" providerId="ADAL" clId="{D2E92DCB-0B8B-42D5-855D-0EDD6E87707C}" dt="2023-06-15T12:41:37.034" v="6770" actId="20577"/>
          <ac:spMkLst>
            <pc:docMk/>
            <pc:sldMk cId="4204107034" sldId="257"/>
            <ac:spMk id="26" creationId="{7442B27F-14DB-ECC6-BB0D-766C43A8DA77}"/>
          </ac:spMkLst>
        </pc:spChg>
        <pc:spChg chg="add mod">
          <ac:chgData name="GAN EUNICE NELL" userId="c54b2712-1730-452c-8cee-c361a227b7db" providerId="ADAL" clId="{D2E92DCB-0B8B-42D5-855D-0EDD6E87707C}" dt="2023-06-15T15:51:46.363" v="8016" actId="2710"/>
          <ac:spMkLst>
            <pc:docMk/>
            <pc:sldMk cId="4204107034" sldId="257"/>
            <ac:spMk id="27" creationId="{A1DC2B1C-1F7B-72EE-90B9-A362789181FD}"/>
          </ac:spMkLst>
        </pc:spChg>
        <pc:spChg chg="add del mod">
          <ac:chgData name="GAN EUNICE NELL" userId="c54b2712-1730-452c-8cee-c361a227b7db" providerId="ADAL" clId="{D2E92DCB-0B8B-42D5-855D-0EDD6E87707C}" dt="2023-06-15T12:42:10.866" v="6788" actId="255"/>
          <ac:spMkLst>
            <pc:docMk/>
            <pc:sldMk cId="4204107034" sldId="257"/>
            <ac:spMk id="28" creationId="{4FB3C904-911D-7A90-B792-07A80C9456A0}"/>
          </ac:spMkLst>
        </pc:spChg>
        <pc:spChg chg="add mod">
          <ac:chgData name="GAN EUNICE NELL" userId="c54b2712-1730-452c-8cee-c361a227b7db" providerId="ADAL" clId="{D2E92DCB-0B8B-42D5-855D-0EDD6E87707C}" dt="2023-06-15T15:51:56.220" v="8020" actId="255"/>
          <ac:spMkLst>
            <pc:docMk/>
            <pc:sldMk cId="4204107034" sldId="257"/>
            <ac:spMk id="29" creationId="{DD9AF0B6-B790-5DBD-A77E-7620F76FB6E8}"/>
          </ac:spMkLst>
        </pc:spChg>
        <pc:spChg chg="add mod">
          <ac:chgData name="GAN EUNICE NELL" userId="c54b2712-1730-452c-8cee-c361a227b7db" providerId="ADAL" clId="{D2E92DCB-0B8B-42D5-855D-0EDD6E87707C}" dt="2023-06-13T15:51:50.391" v="1804" actId="571"/>
          <ac:spMkLst>
            <pc:docMk/>
            <pc:sldMk cId="4204107034" sldId="257"/>
            <ac:spMk id="30" creationId="{DD6D654B-4B41-7CC5-6765-361A73B1492E}"/>
          </ac:spMkLst>
        </pc:spChg>
        <pc:spChg chg="add mod">
          <ac:chgData name="GAN EUNICE NELL" userId="c54b2712-1730-452c-8cee-c361a227b7db" providerId="ADAL" clId="{D2E92DCB-0B8B-42D5-855D-0EDD6E87707C}" dt="2023-06-13T15:51:50.391" v="1804" actId="571"/>
          <ac:spMkLst>
            <pc:docMk/>
            <pc:sldMk cId="4204107034" sldId="257"/>
            <ac:spMk id="31" creationId="{1E85A7E1-1A44-D163-63D3-F00B3645C988}"/>
          </ac:spMkLst>
        </pc:spChg>
        <pc:spChg chg="add mod">
          <ac:chgData name="GAN EUNICE NELL" userId="c54b2712-1730-452c-8cee-c361a227b7db" providerId="ADAL" clId="{D2E92DCB-0B8B-42D5-855D-0EDD6E87707C}" dt="2023-06-15T12:42:25.354" v="6794" actId="20577"/>
          <ac:spMkLst>
            <pc:docMk/>
            <pc:sldMk cId="4204107034" sldId="257"/>
            <ac:spMk id="32" creationId="{2C3BFC30-E263-BA3B-F5A1-DE742A1032F6}"/>
          </ac:spMkLst>
        </pc:spChg>
        <pc:spChg chg="add mod">
          <ac:chgData name="GAN EUNICE NELL" userId="c54b2712-1730-452c-8cee-c361a227b7db" providerId="ADAL" clId="{D2E92DCB-0B8B-42D5-855D-0EDD6E87707C}" dt="2023-06-15T15:51:46.363" v="8016" actId="2710"/>
          <ac:spMkLst>
            <pc:docMk/>
            <pc:sldMk cId="4204107034" sldId="257"/>
            <ac:spMk id="33" creationId="{2C49C1BC-57F2-E7BE-B4F9-4CCAF9120E5B}"/>
          </ac:spMkLst>
        </pc:spChg>
        <pc:grpChg chg="add del mod">
          <ac:chgData name="GAN EUNICE NELL" userId="c54b2712-1730-452c-8cee-c361a227b7db" providerId="ADAL" clId="{D2E92DCB-0B8B-42D5-855D-0EDD6E87707C}" dt="2023-06-13T11:53:59.039" v="1330" actId="165"/>
          <ac:grpSpMkLst>
            <pc:docMk/>
            <pc:sldMk cId="4204107034" sldId="257"/>
            <ac:grpSpMk id="19" creationId="{8C11C186-74A6-F9D8-1D95-E26F1CBBB873}"/>
          </ac:grpSpMkLst>
        </pc:grpChg>
        <pc:grpChg chg="add del mod">
          <ac:chgData name="GAN EUNICE NELL" userId="c54b2712-1730-452c-8cee-c361a227b7db" providerId="ADAL" clId="{D2E92DCB-0B8B-42D5-855D-0EDD6E87707C}" dt="2023-06-13T11:53:59.039" v="1330" actId="165"/>
          <ac:grpSpMkLst>
            <pc:docMk/>
            <pc:sldMk cId="4204107034" sldId="257"/>
            <ac:grpSpMk id="20" creationId="{0CCB1B0E-FD41-464E-380A-1E99DB8F3110}"/>
          </ac:grpSpMkLst>
        </pc:grpChg>
        <pc:grpChg chg="add del mod">
          <ac:chgData name="GAN EUNICE NELL" userId="c54b2712-1730-452c-8cee-c361a227b7db" providerId="ADAL" clId="{D2E92DCB-0B8B-42D5-855D-0EDD6E87707C}" dt="2023-06-13T11:53:59.039" v="1330" actId="165"/>
          <ac:grpSpMkLst>
            <pc:docMk/>
            <pc:sldMk cId="4204107034" sldId="257"/>
            <ac:grpSpMk id="21" creationId="{19B44E03-F812-5AD2-30AC-454E7B414D58}"/>
          </ac:grpSpMkLst>
        </pc:grpChg>
        <pc:grpChg chg="add del mod">
          <ac:chgData name="GAN EUNICE NELL" userId="c54b2712-1730-452c-8cee-c361a227b7db" providerId="ADAL" clId="{D2E92DCB-0B8B-42D5-855D-0EDD6E87707C}" dt="2023-06-13T11:53:59.039" v="1330" actId="165"/>
          <ac:grpSpMkLst>
            <pc:docMk/>
            <pc:sldMk cId="4204107034" sldId="257"/>
            <ac:grpSpMk id="22" creationId="{BB8F4D0F-4285-1040-3FEA-49AD1890E49E}"/>
          </ac:grpSpMkLst>
        </pc:grpChg>
        <pc:graphicFrameChg chg="add del modGraphic">
          <ac:chgData name="GAN EUNICE NELL" userId="c54b2712-1730-452c-8cee-c361a227b7db" providerId="ADAL" clId="{D2E92DCB-0B8B-42D5-855D-0EDD6E87707C}" dt="2023-06-13T11:32:04.657" v="885" actId="27309"/>
          <ac:graphicFrameMkLst>
            <pc:docMk/>
            <pc:sldMk cId="4204107034" sldId="257"/>
            <ac:graphicFrameMk id="6" creationId="{6B9F6050-9013-BB11-F87E-574A5B9E1F32}"/>
          </ac:graphicFrameMkLst>
        </pc:graphicFrameChg>
        <pc:picChg chg="add del mod ord">
          <ac:chgData name="GAN EUNICE NELL" userId="c54b2712-1730-452c-8cee-c361a227b7db" providerId="ADAL" clId="{D2E92DCB-0B8B-42D5-855D-0EDD6E87707C}" dt="2023-06-13T11:42:28.113" v="1118" actId="478"/>
          <ac:picMkLst>
            <pc:docMk/>
            <pc:sldMk cId="4204107034" sldId="257"/>
            <ac:picMk id="4" creationId="{48747E54-E71A-61E6-14EC-F1AD88CA6C28}"/>
          </ac:picMkLst>
        </pc:picChg>
        <pc:picChg chg="add del mod">
          <ac:chgData name="GAN EUNICE NELL" userId="c54b2712-1730-452c-8cee-c361a227b7db" providerId="ADAL" clId="{D2E92DCB-0B8B-42D5-855D-0EDD6E87707C}" dt="2023-06-13T11:32:47.580" v="894" actId="478"/>
          <ac:picMkLst>
            <pc:docMk/>
            <pc:sldMk cId="4204107034" sldId="257"/>
            <ac:picMk id="9" creationId="{4B69A7F3-7ABF-0C38-E3C7-F4C744317522}"/>
          </ac:picMkLst>
        </pc:picChg>
        <pc:picChg chg="add del mod">
          <ac:chgData name="GAN EUNICE NELL" userId="c54b2712-1730-452c-8cee-c361a227b7db" providerId="ADAL" clId="{D2E92DCB-0B8B-42D5-855D-0EDD6E87707C}" dt="2023-06-13T11:14:45.590" v="543" actId="21"/>
          <ac:picMkLst>
            <pc:docMk/>
            <pc:sldMk cId="4204107034" sldId="257"/>
            <ac:picMk id="9" creationId="{6DFDC9B6-7BA2-5B02-2815-594764F431A9}"/>
          </ac:picMkLst>
        </pc:picChg>
        <pc:picChg chg="add mod ord modVis modCrop">
          <ac:chgData name="GAN EUNICE NELL" userId="c54b2712-1730-452c-8cee-c361a227b7db" providerId="ADAL" clId="{D2E92DCB-0B8B-42D5-855D-0EDD6E87707C}" dt="2023-06-15T07:06:38.866" v="4191" actId="18131"/>
          <ac:picMkLst>
            <pc:docMk/>
            <pc:sldMk cId="4204107034" sldId="257"/>
            <ac:picMk id="17" creationId="{AE0D94B5-6036-3D15-3FF6-BCC55C77AE9D}"/>
          </ac:picMkLst>
        </pc:picChg>
      </pc:sldChg>
      <pc:sldChg chg="addSp delSp modSp new del mod">
        <pc:chgData name="GAN EUNICE NELL" userId="c54b2712-1730-452c-8cee-c361a227b7db" providerId="ADAL" clId="{D2E92DCB-0B8B-42D5-855D-0EDD6E87707C}" dt="2023-06-15T07:49:22.299" v="4331" actId="2696"/>
        <pc:sldMkLst>
          <pc:docMk/>
          <pc:sldMk cId="1314221498" sldId="258"/>
        </pc:sldMkLst>
        <pc:spChg chg="add mod">
          <ac:chgData name="GAN EUNICE NELL" userId="c54b2712-1730-452c-8cee-c361a227b7db" providerId="ADAL" clId="{D2E92DCB-0B8B-42D5-855D-0EDD6E87707C}" dt="2023-06-13T11:04:47.395" v="415" actId="207"/>
          <ac:spMkLst>
            <pc:docMk/>
            <pc:sldMk cId="1314221498" sldId="258"/>
            <ac:spMk id="4" creationId="{3A059D5C-8A00-6239-CD08-69DB23418C85}"/>
          </ac:spMkLst>
        </pc:spChg>
        <pc:spChg chg="add mod">
          <ac:chgData name="GAN EUNICE NELL" userId="c54b2712-1730-452c-8cee-c361a227b7db" providerId="ADAL" clId="{D2E92DCB-0B8B-42D5-855D-0EDD6E87707C}" dt="2023-06-13T11:04:26.063" v="407" actId="571"/>
          <ac:spMkLst>
            <pc:docMk/>
            <pc:sldMk cId="1314221498" sldId="258"/>
            <ac:spMk id="5" creationId="{3D998930-5FBD-C665-E00B-ADE003225BD0}"/>
          </ac:spMkLst>
        </pc:spChg>
        <pc:spChg chg="add mod">
          <ac:chgData name="GAN EUNICE NELL" userId="c54b2712-1730-452c-8cee-c361a227b7db" providerId="ADAL" clId="{D2E92DCB-0B8B-42D5-855D-0EDD6E87707C}" dt="2023-06-13T11:04:25.546" v="406" actId="571"/>
          <ac:spMkLst>
            <pc:docMk/>
            <pc:sldMk cId="1314221498" sldId="258"/>
            <ac:spMk id="6" creationId="{6164D564-F7A2-38FB-8C1B-E781FB41A7EA}"/>
          </ac:spMkLst>
        </pc:spChg>
        <pc:spChg chg="add mod">
          <ac:chgData name="GAN EUNICE NELL" userId="c54b2712-1730-452c-8cee-c361a227b7db" providerId="ADAL" clId="{D2E92DCB-0B8B-42D5-855D-0EDD6E87707C}" dt="2023-06-13T11:04:41.511" v="413" actId="207"/>
          <ac:spMkLst>
            <pc:docMk/>
            <pc:sldMk cId="1314221498" sldId="258"/>
            <ac:spMk id="7" creationId="{9CFD7D34-086E-5DAA-F08C-068432D0B084}"/>
          </ac:spMkLst>
        </pc:spChg>
        <pc:spChg chg="add mod">
          <ac:chgData name="GAN EUNICE NELL" userId="c54b2712-1730-452c-8cee-c361a227b7db" providerId="ADAL" clId="{D2E92DCB-0B8B-42D5-855D-0EDD6E87707C}" dt="2023-06-13T11:04:44.445" v="414" actId="207"/>
          <ac:spMkLst>
            <pc:docMk/>
            <pc:sldMk cId="1314221498" sldId="258"/>
            <ac:spMk id="8" creationId="{0B48DDB2-3BDD-F988-E29B-70836FC433E5}"/>
          </ac:spMkLst>
        </pc:spChg>
        <pc:spChg chg="add mod">
          <ac:chgData name="GAN EUNICE NELL" userId="c54b2712-1730-452c-8cee-c361a227b7db" providerId="ADAL" clId="{D2E92DCB-0B8B-42D5-855D-0EDD6E87707C}" dt="2023-06-13T11:05:59.946" v="425" actId="207"/>
          <ac:spMkLst>
            <pc:docMk/>
            <pc:sldMk cId="1314221498" sldId="258"/>
            <ac:spMk id="9" creationId="{B223754D-05E3-6A57-2D2D-0CBA219D0D1E}"/>
          </ac:spMkLst>
        </pc:spChg>
        <pc:spChg chg="add mod">
          <ac:chgData name="GAN EUNICE NELL" userId="c54b2712-1730-452c-8cee-c361a227b7db" providerId="ADAL" clId="{D2E92DCB-0B8B-42D5-855D-0EDD6E87707C}" dt="2023-06-13T11:06:12.492" v="430" actId="1076"/>
          <ac:spMkLst>
            <pc:docMk/>
            <pc:sldMk cId="1314221498" sldId="258"/>
            <ac:spMk id="10" creationId="{E0CA3DB1-74C9-C31E-E735-0D502F01EBDE}"/>
          </ac:spMkLst>
        </pc:spChg>
        <pc:spChg chg="add mod">
          <ac:chgData name="GAN EUNICE NELL" userId="c54b2712-1730-452c-8cee-c361a227b7db" providerId="ADAL" clId="{D2E92DCB-0B8B-42D5-855D-0EDD6E87707C}" dt="2023-06-13T11:07:10.199" v="462" actId="207"/>
          <ac:spMkLst>
            <pc:docMk/>
            <pc:sldMk cId="1314221498" sldId="258"/>
            <ac:spMk id="11" creationId="{15AC65E9-3FEB-4FFF-8670-2CC464FBBD88}"/>
          </ac:spMkLst>
        </pc:spChg>
        <pc:spChg chg="add del mod">
          <ac:chgData name="GAN EUNICE NELL" userId="c54b2712-1730-452c-8cee-c361a227b7db" providerId="ADAL" clId="{D2E92DCB-0B8B-42D5-855D-0EDD6E87707C}" dt="2023-06-13T11:07:24.963" v="464"/>
          <ac:spMkLst>
            <pc:docMk/>
            <pc:sldMk cId="1314221498" sldId="258"/>
            <ac:spMk id="12" creationId="{7C3BA54B-537E-85E0-FB1C-5FAD1B32243F}"/>
          </ac:spMkLst>
        </pc:spChg>
        <pc:spChg chg="add del mod">
          <ac:chgData name="GAN EUNICE NELL" userId="c54b2712-1730-452c-8cee-c361a227b7db" providerId="ADAL" clId="{D2E92DCB-0B8B-42D5-855D-0EDD6E87707C}" dt="2023-06-13T11:07:24.963" v="464"/>
          <ac:spMkLst>
            <pc:docMk/>
            <pc:sldMk cId="1314221498" sldId="258"/>
            <ac:spMk id="13" creationId="{D6D87C80-0D00-8638-691D-EB8193A24972}"/>
          </ac:spMkLst>
        </pc:spChg>
        <pc:picChg chg="add mod modCrop">
          <ac:chgData name="GAN EUNICE NELL" userId="c54b2712-1730-452c-8cee-c361a227b7db" providerId="ADAL" clId="{D2E92DCB-0B8B-42D5-855D-0EDD6E87707C}" dt="2023-06-13T11:04:04.574" v="395" actId="1076"/>
          <ac:picMkLst>
            <pc:docMk/>
            <pc:sldMk cId="1314221498" sldId="258"/>
            <ac:picMk id="3" creationId="{77C69442-7052-8FF8-AADB-E5DDFF95D731}"/>
          </ac:picMkLst>
        </pc:picChg>
      </pc:sldChg>
      <pc:sldChg chg="add del">
        <pc:chgData name="GAN EUNICE NELL" userId="c54b2712-1730-452c-8cee-c361a227b7db" providerId="ADAL" clId="{D2E92DCB-0B8B-42D5-855D-0EDD6E87707C}" dt="2023-06-15T12:52:53.830" v="7209" actId="2696"/>
        <pc:sldMkLst>
          <pc:docMk/>
          <pc:sldMk cId="4184680086" sldId="258"/>
        </pc:sldMkLst>
      </pc:sldChg>
      <pc:sldChg chg="add del">
        <pc:chgData name="GAN EUNICE NELL" userId="c54b2712-1730-452c-8cee-c361a227b7db" providerId="ADAL" clId="{D2E92DCB-0B8B-42D5-855D-0EDD6E87707C}" dt="2023-06-15T20:11:04.605" v="10648" actId="2696"/>
        <pc:sldMkLst>
          <pc:docMk/>
          <pc:sldMk cId="4219217181" sldId="258"/>
        </pc:sldMkLst>
      </pc:sldChg>
      <pc:sldChg chg="addSp modSp add del mod">
        <pc:chgData name="GAN EUNICE NELL" userId="c54b2712-1730-452c-8cee-c361a227b7db" providerId="ADAL" clId="{D2E92DCB-0B8B-42D5-855D-0EDD6E87707C}" dt="2023-06-15T20:11:04.605" v="10648" actId="2696"/>
        <pc:sldMkLst>
          <pc:docMk/>
          <pc:sldMk cId="1144778914" sldId="259"/>
        </pc:sldMkLst>
        <pc:spChg chg="mod">
          <ac:chgData name="GAN EUNICE NELL" userId="c54b2712-1730-452c-8cee-c361a227b7db" providerId="ADAL" clId="{D2E92DCB-0B8B-42D5-855D-0EDD6E87707C}" dt="2023-06-15T15:15:54.885" v="7257" actId="14100"/>
          <ac:spMkLst>
            <pc:docMk/>
            <pc:sldMk cId="1144778914" sldId="259"/>
            <ac:spMk id="14" creationId="{1E716514-9771-4AD3-21B9-C329C218A9F0}"/>
          </ac:spMkLst>
        </pc:spChg>
        <pc:spChg chg="mod">
          <ac:chgData name="GAN EUNICE NELL" userId="c54b2712-1730-452c-8cee-c361a227b7db" providerId="ADAL" clId="{D2E92DCB-0B8B-42D5-855D-0EDD6E87707C}" dt="2023-06-15T15:57:50.723" v="8082"/>
          <ac:spMkLst>
            <pc:docMk/>
            <pc:sldMk cId="1144778914" sldId="259"/>
            <ac:spMk id="22" creationId="{C38D6891-324E-DAC5-DD7E-86C49D1E6FBA}"/>
          </ac:spMkLst>
        </pc:spChg>
        <pc:grpChg chg="add mod">
          <ac:chgData name="GAN EUNICE NELL" userId="c54b2712-1730-452c-8cee-c361a227b7db" providerId="ADAL" clId="{D2E92DCB-0B8B-42D5-855D-0EDD6E87707C}" dt="2023-06-15T15:57:52.513" v="8083" actId="1076"/>
          <ac:grpSpMkLst>
            <pc:docMk/>
            <pc:sldMk cId="1144778914" sldId="259"/>
            <ac:grpSpMk id="20" creationId="{132A8E69-725C-6FA2-3218-5E348AFF3029}"/>
          </ac:grpSpMkLst>
        </pc:grpChg>
        <pc:picChg chg="mod">
          <ac:chgData name="GAN EUNICE NELL" userId="c54b2712-1730-452c-8cee-c361a227b7db" providerId="ADAL" clId="{D2E92DCB-0B8B-42D5-855D-0EDD6E87707C}" dt="2023-06-15T15:57:50.723" v="8082"/>
          <ac:picMkLst>
            <pc:docMk/>
            <pc:sldMk cId="1144778914" sldId="259"/>
            <ac:picMk id="21" creationId="{3A938133-06FE-D100-B35C-51B6EF59EE75}"/>
          </ac:picMkLst>
        </pc:picChg>
      </pc:sldChg>
      <pc:sldChg chg="addSp modSp new del mod">
        <pc:chgData name="GAN EUNICE NELL" userId="c54b2712-1730-452c-8cee-c361a227b7db" providerId="ADAL" clId="{D2E92DCB-0B8B-42D5-855D-0EDD6E87707C}" dt="2023-06-15T07:49:22.299" v="4331" actId="2696"/>
        <pc:sldMkLst>
          <pc:docMk/>
          <pc:sldMk cId="1316881693" sldId="259"/>
        </pc:sldMkLst>
        <pc:spChg chg="add mod">
          <ac:chgData name="GAN EUNICE NELL" userId="c54b2712-1730-452c-8cee-c361a227b7db" providerId="ADAL" clId="{D2E92DCB-0B8B-42D5-855D-0EDD6E87707C}" dt="2023-06-13T11:38:10.908" v="987" actId="1076"/>
          <ac:spMkLst>
            <pc:docMk/>
            <pc:sldMk cId="1316881693" sldId="259"/>
            <ac:spMk id="3" creationId="{26F5157C-9D74-6C77-50CB-9253BFD67949}"/>
          </ac:spMkLst>
        </pc:spChg>
        <pc:picChg chg="add mod">
          <ac:chgData name="GAN EUNICE NELL" userId="c54b2712-1730-452c-8cee-c361a227b7db" providerId="ADAL" clId="{D2E92DCB-0B8B-42D5-855D-0EDD6E87707C}" dt="2023-06-13T11:14:53.433" v="545"/>
          <ac:picMkLst>
            <pc:docMk/>
            <pc:sldMk cId="1316881693" sldId="259"/>
            <ac:picMk id="2" creationId="{386F4F0D-3048-0C8E-8BC3-F28E7D632EDF}"/>
          </ac:picMkLst>
        </pc:picChg>
      </pc:sldChg>
      <pc:sldChg chg="addSp modSp add del mod">
        <pc:chgData name="GAN EUNICE NELL" userId="c54b2712-1730-452c-8cee-c361a227b7db" providerId="ADAL" clId="{D2E92DCB-0B8B-42D5-855D-0EDD6E87707C}" dt="2023-06-15T12:52:53.830" v="7209" actId="2696"/>
        <pc:sldMkLst>
          <pc:docMk/>
          <pc:sldMk cId="3725111535" sldId="259"/>
        </pc:sldMkLst>
        <pc:spChg chg="mod">
          <ac:chgData name="GAN EUNICE NELL" userId="c54b2712-1730-452c-8cee-c361a227b7db" providerId="ADAL" clId="{D2E92DCB-0B8B-42D5-855D-0EDD6E87707C}" dt="2023-06-15T10:00:44.749" v="6144" actId="14100"/>
          <ac:spMkLst>
            <pc:docMk/>
            <pc:sldMk cId="3725111535" sldId="259"/>
            <ac:spMk id="3" creationId="{26F5157C-9D74-6C77-50CB-9253BFD67949}"/>
          </ac:spMkLst>
        </pc:spChg>
        <pc:spChg chg="add mod">
          <ac:chgData name="GAN EUNICE NELL" userId="c54b2712-1730-452c-8cee-c361a227b7db" providerId="ADAL" clId="{D2E92DCB-0B8B-42D5-855D-0EDD6E87707C}" dt="2023-06-15T10:00:56.890" v="6151" actId="1076"/>
          <ac:spMkLst>
            <pc:docMk/>
            <pc:sldMk cId="3725111535" sldId="259"/>
            <ac:spMk id="4" creationId="{4D6DFBF2-A907-CF5D-2416-F33C40A86ED7}"/>
          </ac:spMkLst>
        </pc:spChg>
        <pc:spChg chg="add mod">
          <ac:chgData name="GAN EUNICE NELL" userId="c54b2712-1730-452c-8cee-c361a227b7db" providerId="ADAL" clId="{D2E92DCB-0B8B-42D5-855D-0EDD6E87707C}" dt="2023-06-15T10:00:55.215" v="6149" actId="14100"/>
          <ac:spMkLst>
            <pc:docMk/>
            <pc:sldMk cId="3725111535" sldId="259"/>
            <ac:spMk id="5" creationId="{1520C026-C313-00E2-4030-45C538B7FB26}"/>
          </ac:spMkLst>
        </pc:spChg>
        <pc:spChg chg="add mod">
          <ac:chgData name="GAN EUNICE NELL" userId="c54b2712-1730-452c-8cee-c361a227b7db" providerId="ADAL" clId="{D2E92DCB-0B8B-42D5-855D-0EDD6E87707C}" dt="2023-06-15T11:50:17.026" v="6565"/>
          <ac:spMkLst>
            <pc:docMk/>
            <pc:sldMk cId="3725111535" sldId="259"/>
            <ac:spMk id="6" creationId="{3A6D6198-DF34-2A27-00A7-A0E169463E4D}"/>
          </ac:spMkLst>
        </pc:spChg>
        <pc:spChg chg="add mod">
          <ac:chgData name="GAN EUNICE NELL" userId="c54b2712-1730-452c-8cee-c361a227b7db" providerId="ADAL" clId="{D2E92DCB-0B8B-42D5-855D-0EDD6E87707C}" dt="2023-06-15T11:50:17.026" v="6565"/>
          <ac:spMkLst>
            <pc:docMk/>
            <pc:sldMk cId="3725111535" sldId="259"/>
            <ac:spMk id="7" creationId="{66C8CB85-BD5C-86C3-E1FF-253475B33EE3}"/>
          </ac:spMkLst>
        </pc:spChg>
        <pc:spChg chg="add mod">
          <ac:chgData name="GAN EUNICE NELL" userId="c54b2712-1730-452c-8cee-c361a227b7db" providerId="ADAL" clId="{D2E92DCB-0B8B-42D5-855D-0EDD6E87707C}" dt="2023-06-15T11:50:17.026" v="6565"/>
          <ac:spMkLst>
            <pc:docMk/>
            <pc:sldMk cId="3725111535" sldId="259"/>
            <ac:spMk id="8" creationId="{52B08B58-8867-A5D3-7824-AAE527C6E7F3}"/>
          </ac:spMkLst>
        </pc:spChg>
        <pc:spChg chg="add mod">
          <ac:chgData name="GAN EUNICE NELL" userId="c54b2712-1730-452c-8cee-c361a227b7db" providerId="ADAL" clId="{D2E92DCB-0B8B-42D5-855D-0EDD6E87707C}" dt="2023-06-15T11:50:17.026" v="6565"/>
          <ac:spMkLst>
            <pc:docMk/>
            <pc:sldMk cId="3725111535" sldId="259"/>
            <ac:spMk id="9" creationId="{17A10DB0-EC30-5332-3F1D-F90F9FE2C7B3}"/>
          </ac:spMkLst>
        </pc:spChg>
        <pc:spChg chg="add mod">
          <ac:chgData name="GAN EUNICE NELL" userId="c54b2712-1730-452c-8cee-c361a227b7db" providerId="ADAL" clId="{D2E92DCB-0B8B-42D5-855D-0EDD6E87707C}" dt="2023-06-15T11:50:17.026" v="6565"/>
          <ac:spMkLst>
            <pc:docMk/>
            <pc:sldMk cId="3725111535" sldId="259"/>
            <ac:spMk id="10" creationId="{BD2339E1-841D-6450-407D-19EDB1FC9493}"/>
          </ac:spMkLst>
        </pc:spChg>
        <pc:spChg chg="add mod">
          <ac:chgData name="GAN EUNICE NELL" userId="c54b2712-1730-452c-8cee-c361a227b7db" providerId="ADAL" clId="{D2E92DCB-0B8B-42D5-855D-0EDD6E87707C}" dt="2023-06-15T11:50:17.026" v="6565"/>
          <ac:spMkLst>
            <pc:docMk/>
            <pc:sldMk cId="3725111535" sldId="259"/>
            <ac:spMk id="11" creationId="{851F205E-CADB-4CFE-4A5E-35B91B466F26}"/>
          </ac:spMkLst>
        </pc:spChg>
        <pc:spChg chg="add mod">
          <ac:chgData name="GAN EUNICE NELL" userId="c54b2712-1730-452c-8cee-c361a227b7db" providerId="ADAL" clId="{D2E92DCB-0B8B-42D5-855D-0EDD6E87707C}" dt="2023-06-15T11:50:17.026" v="6565"/>
          <ac:spMkLst>
            <pc:docMk/>
            <pc:sldMk cId="3725111535" sldId="259"/>
            <ac:spMk id="12" creationId="{8AF5DC0F-93EB-874E-DF91-CB367C4C9B9B}"/>
          </ac:spMkLst>
        </pc:spChg>
        <pc:spChg chg="add mod">
          <ac:chgData name="GAN EUNICE NELL" userId="c54b2712-1730-452c-8cee-c361a227b7db" providerId="ADAL" clId="{D2E92DCB-0B8B-42D5-855D-0EDD6E87707C}" dt="2023-06-15T11:55:30.299" v="6580" actId="1076"/>
          <ac:spMkLst>
            <pc:docMk/>
            <pc:sldMk cId="3725111535" sldId="259"/>
            <ac:spMk id="13" creationId="{FE442918-D466-4681-ADE1-891CB2AF37EE}"/>
          </ac:spMkLst>
        </pc:spChg>
        <pc:spChg chg="add mod">
          <ac:chgData name="GAN EUNICE NELL" userId="c54b2712-1730-452c-8cee-c361a227b7db" providerId="ADAL" clId="{D2E92DCB-0B8B-42D5-855D-0EDD6E87707C}" dt="2023-06-15T11:55:30.299" v="6580" actId="1076"/>
          <ac:spMkLst>
            <pc:docMk/>
            <pc:sldMk cId="3725111535" sldId="259"/>
            <ac:spMk id="14" creationId="{1E716514-9771-4AD3-21B9-C329C218A9F0}"/>
          </ac:spMkLst>
        </pc:spChg>
        <pc:spChg chg="add mod">
          <ac:chgData name="GAN EUNICE NELL" userId="c54b2712-1730-452c-8cee-c361a227b7db" providerId="ADAL" clId="{D2E92DCB-0B8B-42D5-855D-0EDD6E87707C}" dt="2023-06-15T11:55:30.299" v="6580" actId="1076"/>
          <ac:spMkLst>
            <pc:docMk/>
            <pc:sldMk cId="3725111535" sldId="259"/>
            <ac:spMk id="15" creationId="{E54A99F9-D1E2-BBF9-4499-794FB6124936}"/>
          </ac:spMkLst>
        </pc:spChg>
        <pc:spChg chg="add mod">
          <ac:chgData name="GAN EUNICE NELL" userId="c54b2712-1730-452c-8cee-c361a227b7db" providerId="ADAL" clId="{D2E92DCB-0B8B-42D5-855D-0EDD6E87707C}" dt="2023-06-15T11:55:30.299" v="6580" actId="1076"/>
          <ac:spMkLst>
            <pc:docMk/>
            <pc:sldMk cId="3725111535" sldId="259"/>
            <ac:spMk id="16" creationId="{41F315E2-3DD0-6EE3-F725-4A3061DDE187}"/>
          </ac:spMkLst>
        </pc:spChg>
        <pc:spChg chg="add mod">
          <ac:chgData name="GAN EUNICE NELL" userId="c54b2712-1730-452c-8cee-c361a227b7db" providerId="ADAL" clId="{D2E92DCB-0B8B-42D5-855D-0EDD6E87707C}" dt="2023-06-15T11:55:30.299" v="6580" actId="1076"/>
          <ac:spMkLst>
            <pc:docMk/>
            <pc:sldMk cId="3725111535" sldId="259"/>
            <ac:spMk id="17" creationId="{476ECF69-61A2-4564-74A2-1EAEA05871A2}"/>
          </ac:spMkLst>
        </pc:spChg>
        <pc:spChg chg="add mod">
          <ac:chgData name="GAN EUNICE NELL" userId="c54b2712-1730-452c-8cee-c361a227b7db" providerId="ADAL" clId="{D2E92DCB-0B8B-42D5-855D-0EDD6E87707C}" dt="2023-06-15T11:55:30.299" v="6580" actId="1076"/>
          <ac:spMkLst>
            <pc:docMk/>
            <pc:sldMk cId="3725111535" sldId="259"/>
            <ac:spMk id="18" creationId="{C903E4F5-04D3-F40F-3EB9-F01A9AB0D081}"/>
          </ac:spMkLst>
        </pc:spChg>
        <pc:spChg chg="add mod">
          <ac:chgData name="GAN EUNICE NELL" userId="c54b2712-1730-452c-8cee-c361a227b7db" providerId="ADAL" clId="{D2E92DCB-0B8B-42D5-855D-0EDD6E87707C}" dt="2023-06-15T11:55:30.299" v="6580" actId="1076"/>
          <ac:spMkLst>
            <pc:docMk/>
            <pc:sldMk cId="3725111535" sldId="259"/>
            <ac:spMk id="19" creationId="{AE1F9FB8-77A6-5969-27DC-6AE57E610050}"/>
          </ac:spMkLst>
        </pc:spChg>
      </pc:sldChg>
      <pc:sldChg chg="add del setBg">
        <pc:chgData name="GAN EUNICE NELL" userId="c54b2712-1730-452c-8cee-c361a227b7db" providerId="ADAL" clId="{D2E92DCB-0B8B-42D5-855D-0EDD6E87707C}" dt="2023-06-15T20:11:04.605" v="10648" actId="2696"/>
        <pc:sldMkLst>
          <pc:docMk/>
          <pc:sldMk cId="1042430932" sldId="260"/>
        </pc:sldMkLst>
      </pc:sldChg>
      <pc:sldChg chg="addSp delSp modSp new del mod ord modTransition setBg delAnim modAnim">
        <pc:chgData name="GAN EUNICE NELL" userId="c54b2712-1730-452c-8cee-c361a227b7db" providerId="ADAL" clId="{D2E92DCB-0B8B-42D5-855D-0EDD6E87707C}" dt="2023-06-15T12:52:53.830" v="7209" actId="2696"/>
        <pc:sldMkLst>
          <pc:docMk/>
          <pc:sldMk cId="1056650083" sldId="260"/>
        </pc:sldMkLst>
        <pc:spChg chg="add del mod">
          <ac:chgData name="GAN EUNICE NELL" userId="c54b2712-1730-452c-8cee-c361a227b7db" providerId="ADAL" clId="{D2E92DCB-0B8B-42D5-855D-0EDD6E87707C}" dt="2023-06-13T11:58:48.206" v="1380" actId="478"/>
          <ac:spMkLst>
            <pc:docMk/>
            <pc:sldMk cId="1056650083" sldId="260"/>
            <ac:spMk id="2" creationId="{C1AAD1ED-4E02-7D79-2E05-A5EE517A7F5C}"/>
          </ac:spMkLst>
        </pc:spChg>
        <pc:spChg chg="add del mod">
          <ac:chgData name="GAN EUNICE NELL" userId="c54b2712-1730-452c-8cee-c361a227b7db" providerId="ADAL" clId="{D2E92DCB-0B8B-42D5-855D-0EDD6E87707C}" dt="2023-06-13T17:18:25.920" v="2485" actId="478"/>
          <ac:spMkLst>
            <pc:docMk/>
            <pc:sldMk cId="1056650083" sldId="260"/>
            <ac:spMk id="2" creationId="{E4D671CF-E89E-28F6-48A7-16FB5C4EFF1F}"/>
          </ac:spMkLst>
        </pc:spChg>
        <pc:spChg chg="add mod">
          <ac:chgData name="GAN EUNICE NELL" userId="c54b2712-1730-452c-8cee-c361a227b7db" providerId="ADAL" clId="{D2E92DCB-0B8B-42D5-855D-0EDD6E87707C}" dt="2023-06-13T17:11:32.894" v="2401" actId="1076"/>
          <ac:spMkLst>
            <pc:docMk/>
            <pc:sldMk cId="1056650083" sldId="260"/>
            <ac:spMk id="3" creationId="{0C32AF44-8B1E-DC6E-E2EF-A24223CCCD2A}"/>
          </ac:spMkLst>
        </pc:spChg>
        <pc:spChg chg="add del mod">
          <ac:chgData name="GAN EUNICE NELL" userId="c54b2712-1730-452c-8cee-c361a227b7db" providerId="ADAL" clId="{D2E92DCB-0B8B-42D5-855D-0EDD6E87707C}" dt="2023-06-13T12:24:17.546" v="1578" actId="21"/>
          <ac:spMkLst>
            <pc:docMk/>
            <pc:sldMk cId="1056650083" sldId="260"/>
            <ac:spMk id="4" creationId="{5FB26AFA-04B7-00CC-97AA-51A77A658EB3}"/>
          </ac:spMkLst>
        </pc:spChg>
        <pc:spChg chg="add mod ord">
          <ac:chgData name="GAN EUNICE NELL" userId="c54b2712-1730-452c-8cee-c361a227b7db" providerId="ADAL" clId="{D2E92DCB-0B8B-42D5-855D-0EDD6E87707C}" dt="2023-06-15T08:12:18.527" v="4650" actId="207"/>
          <ac:spMkLst>
            <pc:docMk/>
            <pc:sldMk cId="1056650083" sldId="260"/>
            <ac:spMk id="4" creationId="{8C6DD54F-8124-8F4B-97EC-4C681613ACA3}"/>
          </ac:spMkLst>
        </pc:spChg>
        <pc:spChg chg="add mod">
          <ac:chgData name="GAN EUNICE NELL" userId="c54b2712-1730-452c-8cee-c361a227b7db" providerId="ADAL" clId="{D2E92DCB-0B8B-42D5-855D-0EDD6E87707C}" dt="2023-06-13T17:47:24.741" v="2903" actId="121"/>
          <ac:spMkLst>
            <pc:docMk/>
            <pc:sldMk cId="1056650083" sldId="260"/>
            <ac:spMk id="6" creationId="{78D3D8C0-3FC9-6B59-06B5-889F0C2CAC38}"/>
          </ac:spMkLst>
        </pc:spChg>
        <pc:picChg chg="add del mod ord">
          <ac:chgData name="GAN EUNICE NELL" userId="c54b2712-1730-452c-8cee-c361a227b7db" providerId="ADAL" clId="{D2E92DCB-0B8B-42D5-855D-0EDD6E87707C}" dt="2023-06-13T17:20:39.045" v="2496"/>
          <ac:picMkLst>
            <pc:docMk/>
            <pc:sldMk cId="1056650083" sldId="260"/>
            <ac:picMk id="5" creationId="{8DE018AC-2D3D-4645-D647-6759CEBB64FE}"/>
          </ac:picMkLst>
        </pc:picChg>
      </pc:sldChg>
      <pc:sldChg chg="addSp delSp modSp add del mod">
        <pc:chgData name="GAN EUNICE NELL" userId="c54b2712-1730-452c-8cee-c361a227b7db" providerId="ADAL" clId="{D2E92DCB-0B8B-42D5-855D-0EDD6E87707C}" dt="2023-06-13T11:30:36.449" v="857" actId="47"/>
        <pc:sldMkLst>
          <pc:docMk/>
          <pc:sldMk cId="1269270633" sldId="260"/>
        </pc:sldMkLst>
        <pc:picChg chg="add del mod">
          <ac:chgData name="GAN EUNICE NELL" userId="c54b2712-1730-452c-8cee-c361a227b7db" providerId="ADAL" clId="{D2E92DCB-0B8B-42D5-855D-0EDD6E87707C}" dt="2023-06-13T11:30:06.048" v="846" actId="21"/>
          <ac:picMkLst>
            <pc:docMk/>
            <pc:sldMk cId="1269270633" sldId="260"/>
            <ac:picMk id="3" creationId="{DDD71AB2-CDF6-7367-512C-CF062CC84B3C}"/>
          </ac:picMkLst>
        </pc:picChg>
        <pc:picChg chg="mod">
          <ac:chgData name="GAN EUNICE NELL" userId="c54b2712-1730-452c-8cee-c361a227b7db" providerId="ADAL" clId="{D2E92DCB-0B8B-42D5-855D-0EDD6E87707C}" dt="2023-06-13T11:30:11.757" v="848" actId="207"/>
          <ac:picMkLst>
            <pc:docMk/>
            <pc:sldMk cId="1269270633" sldId="260"/>
            <ac:picMk id="11" creationId="{FD541E41-47C7-8A52-D4B7-A7E16299E7D6}"/>
          </ac:picMkLst>
        </pc:picChg>
        <pc:picChg chg="add del mod">
          <ac:chgData name="GAN EUNICE NELL" userId="c54b2712-1730-452c-8cee-c361a227b7db" providerId="ADAL" clId="{D2E92DCB-0B8B-42D5-855D-0EDD6E87707C}" dt="2023-06-13T11:30:30.033" v="856" actId="478"/>
          <ac:picMkLst>
            <pc:docMk/>
            <pc:sldMk cId="1269270633" sldId="260"/>
            <ac:picMk id="12" creationId="{32EFAB25-8A02-DBF1-FF4C-022FDAD2668E}"/>
          </ac:picMkLst>
        </pc:picChg>
      </pc:sldChg>
      <pc:sldChg chg="addSp delSp modSp add del mod">
        <pc:chgData name="GAN EUNICE NELL" userId="c54b2712-1730-452c-8cee-c361a227b7db" providerId="ADAL" clId="{D2E92DCB-0B8B-42D5-855D-0EDD6E87707C}" dt="2023-06-13T12:21:59.363" v="1569" actId="47"/>
        <pc:sldMkLst>
          <pc:docMk/>
          <pc:sldMk cId="2618143826" sldId="261"/>
        </pc:sldMkLst>
        <pc:picChg chg="add del mod">
          <ac:chgData name="GAN EUNICE NELL" userId="c54b2712-1730-452c-8cee-c361a227b7db" providerId="ADAL" clId="{D2E92DCB-0B8B-42D5-855D-0EDD6E87707C}" dt="2023-06-13T12:19:41.499" v="1539" actId="21"/>
          <ac:picMkLst>
            <pc:docMk/>
            <pc:sldMk cId="2618143826" sldId="261"/>
            <ac:picMk id="2" creationId="{F0C1CB96-732A-2CDE-0346-01D864C269A1}"/>
          </ac:picMkLst>
        </pc:picChg>
        <pc:picChg chg="add mod ord modCrop">
          <ac:chgData name="GAN EUNICE NELL" userId="c54b2712-1730-452c-8cee-c361a227b7db" providerId="ADAL" clId="{D2E92DCB-0B8B-42D5-855D-0EDD6E87707C}" dt="2023-06-13T12:20:35.490" v="1550" actId="14100"/>
          <ac:picMkLst>
            <pc:docMk/>
            <pc:sldMk cId="2618143826" sldId="261"/>
            <ac:picMk id="3" creationId="{74264428-D8E6-FA28-06F2-91A653E87F89}"/>
          </ac:picMkLst>
        </pc:picChg>
      </pc:sldChg>
      <pc:sldChg chg="addSp delSp modSp new del mod modTransition setBg delAnim modAnim">
        <pc:chgData name="GAN EUNICE NELL" userId="c54b2712-1730-452c-8cee-c361a227b7db" providerId="ADAL" clId="{D2E92DCB-0B8B-42D5-855D-0EDD6E87707C}" dt="2023-06-15T07:41:51.706" v="4324" actId="47"/>
        <pc:sldMkLst>
          <pc:docMk/>
          <pc:sldMk cId="4027509666" sldId="261"/>
        </pc:sldMkLst>
        <pc:spChg chg="add mod">
          <ac:chgData name="GAN EUNICE NELL" userId="c54b2712-1730-452c-8cee-c361a227b7db" providerId="ADAL" clId="{D2E92DCB-0B8B-42D5-855D-0EDD6E87707C}" dt="2023-06-13T17:33:05.871" v="2723" actId="2711"/>
          <ac:spMkLst>
            <pc:docMk/>
            <pc:sldMk cId="4027509666" sldId="261"/>
            <ac:spMk id="2" creationId="{60FDFC22-0BF5-28E2-CF34-087842EE1762}"/>
          </ac:spMkLst>
        </pc:spChg>
        <pc:spChg chg="add del mod">
          <ac:chgData name="GAN EUNICE NELL" userId="c54b2712-1730-452c-8cee-c361a227b7db" providerId="ADAL" clId="{D2E92DCB-0B8B-42D5-855D-0EDD6E87707C}" dt="2023-06-13T17:28:08.949" v="2647" actId="478"/>
          <ac:spMkLst>
            <pc:docMk/>
            <pc:sldMk cId="4027509666" sldId="261"/>
            <ac:spMk id="3" creationId="{50046506-4297-8D0A-9E8E-F46706A16D51}"/>
          </ac:spMkLst>
        </pc:spChg>
        <pc:spChg chg="add del">
          <ac:chgData name="GAN EUNICE NELL" userId="c54b2712-1730-452c-8cee-c361a227b7db" providerId="ADAL" clId="{D2E92DCB-0B8B-42D5-855D-0EDD6E87707C}" dt="2023-06-15T07:07:47.921" v="4198" actId="22"/>
          <ac:spMkLst>
            <pc:docMk/>
            <pc:sldMk cId="4027509666" sldId="261"/>
            <ac:spMk id="4" creationId="{AC016B9D-FBF7-E52B-B148-13DC99116300}"/>
          </ac:spMkLst>
        </pc:spChg>
        <pc:spChg chg="add mod">
          <ac:chgData name="GAN EUNICE NELL" userId="c54b2712-1730-452c-8cee-c361a227b7db" providerId="ADAL" clId="{D2E92DCB-0B8B-42D5-855D-0EDD6E87707C}" dt="2023-06-13T17:31:26.823" v="2697" actId="1076"/>
          <ac:spMkLst>
            <pc:docMk/>
            <pc:sldMk cId="4027509666" sldId="261"/>
            <ac:spMk id="5" creationId="{854D1900-A16E-7228-2A3D-14BC915B4DBA}"/>
          </ac:spMkLst>
        </pc:spChg>
        <pc:spChg chg="add del">
          <ac:chgData name="GAN EUNICE NELL" userId="c54b2712-1730-452c-8cee-c361a227b7db" providerId="ADAL" clId="{D2E92DCB-0B8B-42D5-855D-0EDD6E87707C}" dt="2023-06-15T07:07:49.860" v="4200" actId="22"/>
          <ac:spMkLst>
            <pc:docMk/>
            <pc:sldMk cId="4027509666" sldId="261"/>
            <ac:spMk id="7" creationId="{2269099D-CF1A-68C1-8620-EA905FD34780}"/>
          </ac:spMkLst>
        </pc:spChg>
        <pc:picChg chg="add del mod ord modCrop">
          <ac:chgData name="GAN EUNICE NELL" userId="c54b2712-1730-452c-8cee-c361a227b7db" providerId="ADAL" clId="{D2E92DCB-0B8B-42D5-855D-0EDD6E87707C}" dt="2023-06-13T17:32:48.317" v="2719" actId="478"/>
          <ac:picMkLst>
            <pc:docMk/>
            <pc:sldMk cId="4027509666" sldId="261"/>
            <ac:picMk id="4" creationId="{4E224B98-8A15-6B9A-985E-80F4F0C08A4D}"/>
          </ac:picMkLst>
        </pc:picChg>
        <pc:picChg chg="add del">
          <ac:chgData name="GAN EUNICE NELL" userId="c54b2712-1730-452c-8cee-c361a227b7db" providerId="ADAL" clId="{D2E92DCB-0B8B-42D5-855D-0EDD6E87707C}" dt="2023-06-13T17:32:32.236" v="2710"/>
          <ac:picMkLst>
            <pc:docMk/>
            <pc:sldMk cId="4027509666" sldId="261"/>
            <ac:picMk id="6" creationId="{58084040-97EE-610D-36EC-EEA03D87566A}"/>
          </ac:picMkLst>
        </pc:picChg>
        <pc:picChg chg="add del mod">
          <ac:chgData name="GAN EUNICE NELL" userId="c54b2712-1730-452c-8cee-c361a227b7db" providerId="ADAL" clId="{D2E92DCB-0B8B-42D5-855D-0EDD6E87707C}" dt="2023-06-15T07:36:48.574" v="4224" actId="478"/>
          <ac:picMkLst>
            <pc:docMk/>
            <pc:sldMk cId="4027509666" sldId="261"/>
            <ac:picMk id="9" creationId="{9A619B99-8639-710D-4888-21305BDCDBC5}"/>
          </ac:picMkLst>
        </pc:picChg>
        <pc:picChg chg="add del mod">
          <ac:chgData name="GAN EUNICE NELL" userId="c54b2712-1730-452c-8cee-c361a227b7db" providerId="ADAL" clId="{D2E92DCB-0B8B-42D5-855D-0EDD6E87707C}" dt="2023-06-15T07:36:27.703" v="4223" actId="478"/>
          <ac:picMkLst>
            <pc:docMk/>
            <pc:sldMk cId="4027509666" sldId="261"/>
            <ac:picMk id="11" creationId="{C49C992A-E816-AC70-B820-47B978095EDE}"/>
          </ac:picMkLst>
        </pc:picChg>
      </pc:sldChg>
      <pc:sldChg chg="addSp delSp modSp new mod modTransition setBg modAnim">
        <pc:chgData name="GAN EUNICE NELL" userId="c54b2712-1730-452c-8cee-c361a227b7db" providerId="ADAL" clId="{D2E92DCB-0B8B-42D5-855D-0EDD6E87707C}" dt="2023-06-15T19:49:44.384" v="10313" actId="1076"/>
        <pc:sldMkLst>
          <pc:docMk/>
          <pc:sldMk cId="841587574" sldId="262"/>
        </pc:sldMkLst>
        <pc:spChg chg="add mod">
          <ac:chgData name="GAN EUNICE NELL" userId="c54b2712-1730-452c-8cee-c361a227b7db" providerId="ADAL" clId="{D2E92DCB-0B8B-42D5-855D-0EDD6E87707C}" dt="2023-06-15T08:43:03.564" v="5199" actId="14838"/>
          <ac:spMkLst>
            <pc:docMk/>
            <pc:sldMk cId="841587574" sldId="262"/>
            <ac:spMk id="2" creationId="{51A39A4F-3694-8932-ACF7-34A11C868858}"/>
          </ac:spMkLst>
        </pc:spChg>
        <pc:spChg chg="add del mod">
          <ac:chgData name="GAN EUNICE NELL" userId="c54b2712-1730-452c-8cee-c361a227b7db" providerId="ADAL" clId="{D2E92DCB-0B8B-42D5-855D-0EDD6E87707C}" dt="2023-06-15T19:06:35.810" v="9976" actId="478"/>
          <ac:spMkLst>
            <pc:docMk/>
            <pc:sldMk cId="841587574" sldId="262"/>
            <ac:spMk id="3" creationId="{68736DEB-0ABB-8EF6-7144-D471070FD0C5}"/>
          </ac:spMkLst>
        </pc:spChg>
        <pc:spChg chg="add del mod">
          <ac:chgData name="GAN EUNICE NELL" userId="c54b2712-1730-452c-8cee-c361a227b7db" providerId="ADAL" clId="{D2E92DCB-0B8B-42D5-855D-0EDD6E87707C}" dt="2023-06-15T08:04:46.434" v="4598" actId="478"/>
          <ac:spMkLst>
            <pc:docMk/>
            <pc:sldMk cId="841587574" sldId="262"/>
            <ac:spMk id="3" creationId="{C9BC2894-21E5-F7FC-7DAF-904C8AE620B0}"/>
          </ac:spMkLst>
        </pc:spChg>
        <pc:spChg chg="add del mod">
          <ac:chgData name="GAN EUNICE NELL" userId="c54b2712-1730-452c-8cee-c361a227b7db" providerId="ADAL" clId="{D2E92DCB-0B8B-42D5-855D-0EDD6E87707C}" dt="2023-06-15T11:46:40" v="6513" actId="478"/>
          <ac:spMkLst>
            <pc:docMk/>
            <pc:sldMk cId="841587574" sldId="262"/>
            <ac:spMk id="4" creationId="{2508530C-E102-8C60-9D8B-6A2340E043A6}"/>
          </ac:spMkLst>
        </pc:spChg>
        <pc:spChg chg="add del mod">
          <ac:chgData name="GAN EUNICE NELL" userId="c54b2712-1730-452c-8cee-c361a227b7db" providerId="ADAL" clId="{D2E92DCB-0B8B-42D5-855D-0EDD6E87707C}" dt="2023-06-15T19:06:35.810" v="9976" actId="478"/>
          <ac:spMkLst>
            <pc:docMk/>
            <pc:sldMk cId="841587574" sldId="262"/>
            <ac:spMk id="4" creationId="{C7558AE6-E406-DCE8-FA78-A19CE6FF506B}"/>
          </ac:spMkLst>
        </pc:spChg>
        <pc:spChg chg="add del mod">
          <ac:chgData name="GAN EUNICE NELL" userId="c54b2712-1730-452c-8cee-c361a227b7db" providerId="ADAL" clId="{D2E92DCB-0B8B-42D5-855D-0EDD6E87707C}" dt="2023-06-15T11:46:40" v="6513" actId="478"/>
          <ac:spMkLst>
            <pc:docMk/>
            <pc:sldMk cId="841587574" sldId="262"/>
            <ac:spMk id="5" creationId="{4A3E9C39-3009-C89E-49D8-EB0AB7DE9052}"/>
          </ac:spMkLst>
        </pc:spChg>
        <pc:spChg chg="add del mod">
          <ac:chgData name="GAN EUNICE NELL" userId="c54b2712-1730-452c-8cee-c361a227b7db" providerId="ADAL" clId="{D2E92DCB-0B8B-42D5-855D-0EDD6E87707C}" dt="2023-06-15T19:49:44.152" v="10312"/>
          <ac:spMkLst>
            <pc:docMk/>
            <pc:sldMk cId="841587574" sldId="262"/>
            <ac:spMk id="5" creationId="{B3324562-359F-BB1A-BFAE-DC768CE4E4F9}"/>
          </ac:spMkLst>
        </pc:spChg>
        <pc:spChg chg="add del mod">
          <ac:chgData name="GAN EUNICE NELL" userId="c54b2712-1730-452c-8cee-c361a227b7db" providerId="ADAL" clId="{D2E92DCB-0B8B-42D5-855D-0EDD6E87707C}" dt="2023-06-13T16:33:16.315" v="1954" actId="478"/>
          <ac:spMkLst>
            <pc:docMk/>
            <pc:sldMk cId="841587574" sldId="262"/>
            <ac:spMk id="5" creationId="{ECD9578A-7BB8-6C6B-3D22-EA5796CC0D63}"/>
          </ac:spMkLst>
        </pc:spChg>
        <pc:spChg chg="add mod">
          <ac:chgData name="GAN EUNICE NELL" userId="c54b2712-1730-452c-8cee-c361a227b7db" providerId="ADAL" clId="{D2E92DCB-0B8B-42D5-855D-0EDD6E87707C}" dt="2023-06-15T08:43:23.760" v="5201" actId="14861"/>
          <ac:spMkLst>
            <pc:docMk/>
            <pc:sldMk cId="841587574" sldId="262"/>
            <ac:spMk id="6" creationId="{27410755-317A-98E7-D7DF-43829CA23604}"/>
          </ac:spMkLst>
        </pc:spChg>
        <pc:spChg chg="add del mod">
          <ac:chgData name="GAN EUNICE NELL" userId="c54b2712-1730-452c-8cee-c361a227b7db" providerId="ADAL" clId="{D2E92DCB-0B8B-42D5-855D-0EDD6E87707C}" dt="2023-06-15T19:49:44.152" v="10312"/>
          <ac:spMkLst>
            <pc:docMk/>
            <pc:sldMk cId="841587574" sldId="262"/>
            <ac:spMk id="7" creationId="{0FD6ABB7-8253-2BF2-AC17-6980C1B73C0E}"/>
          </ac:spMkLst>
        </pc:spChg>
        <pc:spChg chg="add del mod">
          <ac:chgData name="GAN EUNICE NELL" userId="c54b2712-1730-452c-8cee-c361a227b7db" providerId="ADAL" clId="{D2E92DCB-0B8B-42D5-855D-0EDD6E87707C}" dt="2023-06-15T11:50:12.172" v="6564" actId="21"/>
          <ac:spMkLst>
            <pc:docMk/>
            <pc:sldMk cId="841587574" sldId="262"/>
            <ac:spMk id="7" creationId="{140BD0AD-F46F-A79E-C623-E4F3FE718438}"/>
          </ac:spMkLst>
        </pc:spChg>
        <pc:spChg chg="add del mod">
          <ac:chgData name="GAN EUNICE NELL" userId="c54b2712-1730-452c-8cee-c361a227b7db" providerId="ADAL" clId="{D2E92DCB-0B8B-42D5-855D-0EDD6E87707C}" dt="2023-06-15T11:50:12.172" v="6564" actId="21"/>
          <ac:spMkLst>
            <pc:docMk/>
            <pc:sldMk cId="841587574" sldId="262"/>
            <ac:spMk id="8" creationId="{3FFB7F55-53A1-7846-0BDB-26BFF363019D}"/>
          </ac:spMkLst>
        </pc:spChg>
        <pc:spChg chg="add mod">
          <ac:chgData name="GAN EUNICE NELL" userId="c54b2712-1730-452c-8cee-c361a227b7db" providerId="ADAL" clId="{D2E92DCB-0B8B-42D5-855D-0EDD6E87707C}" dt="2023-06-15T08:43:03.564" v="5199" actId="14838"/>
          <ac:spMkLst>
            <pc:docMk/>
            <pc:sldMk cId="841587574" sldId="262"/>
            <ac:spMk id="9" creationId="{39A35976-23A7-A586-ADCD-A757054C10A2}"/>
          </ac:spMkLst>
        </pc:spChg>
        <pc:spChg chg="add mod">
          <ac:chgData name="GAN EUNICE NELL" userId="c54b2712-1730-452c-8cee-c361a227b7db" providerId="ADAL" clId="{D2E92DCB-0B8B-42D5-855D-0EDD6E87707C}" dt="2023-06-15T08:43:23.760" v="5201" actId="14861"/>
          <ac:spMkLst>
            <pc:docMk/>
            <pc:sldMk cId="841587574" sldId="262"/>
            <ac:spMk id="10" creationId="{BEA544C6-C829-37EF-462A-45E624FD4767}"/>
          </ac:spMkLst>
        </pc:spChg>
        <pc:spChg chg="add mod">
          <ac:chgData name="GAN EUNICE NELL" userId="c54b2712-1730-452c-8cee-c361a227b7db" providerId="ADAL" clId="{D2E92DCB-0B8B-42D5-855D-0EDD6E87707C}" dt="2023-06-13T18:06:22.549" v="3532" actId="1076"/>
          <ac:spMkLst>
            <pc:docMk/>
            <pc:sldMk cId="841587574" sldId="262"/>
            <ac:spMk id="11" creationId="{69CA5D71-176A-9C9D-0C4A-DA7E44BA335B}"/>
          </ac:spMkLst>
        </pc:spChg>
        <pc:spChg chg="add mod ord">
          <ac:chgData name="GAN EUNICE NELL" userId="c54b2712-1730-452c-8cee-c361a227b7db" providerId="ADAL" clId="{D2E92DCB-0B8B-42D5-855D-0EDD6E87707C}" dt="2023-06-15T11:49:28.369" v="6558" actId="1076"/>
          <ac:spMkLst>
            <pc:docMk/>
            <pc:sldMk cId="841587574" sldId="262"/>
            <ac:spMk id="12" creationId="{82F4D7E2-F301-C4DB-FFC7-CDCEF17B0414}"/>
          </ac:spMkLst>
        </pc:spChg>
        <pc:spChg chg="add mod">
          <ac:chgData name="GAN EUNICE NELL" userId="c54b2712-1730-452c-8cee-c361a227b7db" providerId="ADAL" clId="{D2E92DCB-0B8B-42D5-855D-0EDD6E87707C}" dt="2023-06-15T11:43:40.247" v="6494" actId="1076"/>
          <ac:spMkLst>
            <pc:docMk/>
            <pc:sldMk cId="841587574" sldId="262"/>
            <ac:spMk id="13" creationId="{70ABFDFF-741D-3208-7EF2-101B1FAFF11B}"/>
          </ac:spMkLst>
        </pc:spChg>
        <pc:spChg chg="add mod">
          <ac:chgData name="GAN EUNICE NELL" userId="c54b2712-1730-452c-8cee-c361a227b7db" providerId="ADAL" clId="{D2E92DCB-0B8B-42D5-855D-0EDD6E87707C}" dt="2023-06-15T19:49:44.384" v="10313" actId="1076"/>
          <ac:spMkLst>
            <pc:docMk/>
            <pc:sldMk cId="841587574" sldId="262"/>
            <ac:spMk id="14" creationId="{FEDD9980-900C-3F65-8AEC-5B20EDB64E8A}"/>
          </ac:spMkLst>
        </pc:spChg>
        <pc:spChg chg="add del mod">
          <ac:chgData name="GAN EUNICE NELL" userId="c54b2712-1730-452c-8cee-c361a227b7db" providerId="ADAL" clId="{D2E92DCB-0B8B-42D5-855D-0EDD6E87707C}" dt="2023-06-15T11:50:12.172" v="6564" actId="21"/>
          <ac:spMkLst>
            <pc:docMk/>
            <pc:sldMk cId="841587574" sldId="262"/>
            <ac:spMk id="15" creationId="{C97B5A2D-BA15-C511-CC99-1222D3582883}"/>
          </ac:spMkLst>
        </pc:spChg>
        <pc:spChg chg="add del mod">
          <ac:chgData name="GAN EUNICE NELL" userId="c54b2712-1730-452c-8cee-c361a227b7db" providerId="ADAL" clId="{D2E92DCB-0B8B-42D5-855D-0EDD6E87707C}" dt="2023-06-15T11:50:12.172" v="6564" actId="21"/>
          <ac:spMkLst>
            <pc:docMk/>
            <pc:sldMk cId="841587574" sldId="262"/>
            <ac:spMk id="16" creationId="{9CF57D6C-42CF-C828-249E-F5BBB63D9E94}"/>
          </ac:spMkLst>
        </pc:spChg>
        <pc:spChg chg="add del mod">
          <ac:chgData name="GAN EUNICE NELL" userId="c54b2712-1730-452c-8cee-c361a227b7db" providerId="ADAL" clId="{D2E92DCB-0B8B-42D5-855D-0EDD6E87707C}" dt="2023-06-15T11:50:12.172" v="6564" actId="21"/>
          <ac:spMkLst>
            <pc:docMk/>
            <pc:sldMk cId="841587574" sldId="262"/>
            <ac:spMk id="17" creationId="{82EFD655-E6FE-1A6E-542F-224FB60801D0}"/>
          </ac:spMkLst>
        </pc:spChg>
        <pc:spChg chg="add del mod">
          <ac:chgData name="GAN EUNICE NELL" userId="c54b2712-1730-452c-8cee-c361a227b7db" providerId="ADAL" clId="{D2E92DCB-0B8B-42D5-855D-0EDD6E87707C}" dt="2023-06-15T11:50:12.172" v="6564" actId="21"/>
          <ac:spMkLst>
            <pc:docMk/>
            <pc:sldMk cId="841587574" sldId="262"/>
            <ac:spMk id="18" creationId="{1014725C-C0E2-DCFB-48B5-C909A33DD42D}"/>
          </ac:spMkLst>
        </pc:spChg>
        <pc:spChg chg="add del mod">
          <ac:chgData name="GAN EUNICE NELL" userId="c54b2712-1730-452c-8cee-c361a227b7db" providerId="ADAL" clId="{D2E92DCB-0B8B-42D5-855D-0EDD6E87707C}" dt="2023-06-15T11:50:12.172" v="6564" actId="21"/>
          <ac:spMkLst>
            <pc:docMk/>
            <pc:sldMk cId="841587574" sldId="262"/>
            <ac:spMk id="19" creationId="{472F6B31-997A-1B16-E3B0-2D08D4670893}"/>
          </ac:spMkLst>
        </pc:spChg>
        <pc:picChg chg="add del mod">
          <ac:chgData name="GAN EUNICE NELL" userId="c54b2712-1730-452c-8cee-c361a227b7db" providerId="ADAL" clId="{D2E92DCB-0B8B-42D5-855D-0EDD6E87707C}" dt="2023-06-13T16:32:37.397" v="1949" actId="478"/>
          <ac:picMkLst>
            <pc:docMk/>
            <pc:sldMk cId="841587574" sldId="262"/>
            <ac:picMk id="4" creationId="{0904C4A8-7286-2D90-6B11-EB4C2BF88037}"/>
          </ac:picMkLst>
        </pc:picChg>
        <pc:picChg chg="add del mod">
          <ac:chgData name="GAN EUNICE NELL" userId="c54b2712-1730-452c-8cee-c361a227b7db" providerId="ADAL" clId="{D2E92DCB-0B8B-42D5-855D-0EDD6E87707C}" dt="2023-06-13T16:35:05.208" v="1982" actId="21"/>
          <ac:picMkLst>
            <pc:docMk/>
            <pc:sldMk cId="841587574" sldId="262"/>
            <ac:picMk id="8" creationId="{95E7B743-4F9A-FCA2-C490-7A80F920A5D9}"/>
          </ac:picMkLst>
        </pc:picChg>
      </pc:sldChg>
      <pc:sldChg chg="addSp new del mod">
        <pc:chgData name="GAN EUNICE NELL" userId="c54b2712-1730-452c-8cee-c361a227b7db" providerId="ADAL" clId="{D2E92DCB-0B8B-42D5-855D-0EDD6E87707C}" dt="2023-06-15T07:49:22.299" v="4331" actId="2696"/>
        <pc:sldMkLst>
          <pc:docMk/>
          <pc:sldMk cId="2280151171" sldId="263"/>
        </pc:sldMkLst>
        <pc:picChg chg="add">
          <ac:chgData name="GAN EUNICE NELL" userId="c54b2712-1730-452c-8cee-c361a227b7db" providerId="ADAL" clId="{D2E92DCB-0B8B-42D5-855D-0EDD6E87707C}" dt="2023-06-13T16:39:14.818" v="1987" actId="22"/>
          <ac:picMkLst>
            <pc:docMk/>
            <pc:sldMk cId="2280151171" sldId="263"/>
            <ac:picMk id="3" creationId="{6033F8BD-5C25-086D-B04A-272AA8BA6249}"/>
          </ac:picMkLst>
        </pc:picChg>
      </pc:sldChg>
      <pc:sldChg chg="add del">
        <pc:chgData name="GAN EUNICE NELL" userId="c54b2712-1730-452c-8cee-c361a227b7db" providerId="ADAL" clId="{D2E92DCB-0B8B-42D5-855D-0EDD6E87707C}" dt="2023-06-15T12:52:53.830" v="7209" actId="2696"/>
        <pc:sldMkLst>
          <pc:docMk/>
          <pc:sldMk cId="3314531518" sldId="263"/>
        </pc:sldMkLst>
      </pc:sldChg>
      <pc:sldChg chg="add del">
        <pc:chgData name="GAN EUNICE NELL" userId="c54b2712-1730-452c-8cee-c361a227b7db" providerId="ADAL" clId="{D2E92DCB-0B8B-42D5-855D-0EDD6E87707C}" dt="2023-06-15T20:11:04.605" v="10648" actId="2696"/>
        <pc:sldMkLst>
          <pc:docMk/>
          <pc:sldMk cId="3969166759" sldId="263"/>
        </pc:sldMkLst>
      </pc:sldChg>
      <pc:sldChg chg="addSp modSp new del mod ord">
        <pc:chgData name="GAN EUNICE NELL" userId="c54b2712-1730-452c-8cee-c361a227b7db" providerId="ADAL" clId="{D2E92DCB-0B8B-42D5-855D-0EDD6E87707C}" dt="2023-06-15T07:49:22.299" v="4331" actId="2696"/>
        <pc:sldMkLst>
          <pc:docMk/>
          <pc:sldMk cId="2279390186" sldId="264"/>
        </pc:sldMkLst>
        <pc:spChg chg="add mod">
          <ac:chgData name="GAN EUNICE NELL" userId="c54b2712-1730-452c-8cee-c361a227b7db" providerId="ADAL" clId="{D2E92DCB-0B8B-42D5-855D-0EDD6E87707C}" dt="2023-06-13T17:21:10.856" v="2608" actId="20577"/>
          <ac:spMkLst>
            <pc:docMk/>
            <pc:sldMk cId="2279390186" sldId="264"/>
            <ac:spMk id="2" creationId="{109A2B4D-22DA-01ED-DF5D-EF03D6032054}"/>
          </ac:spMkLst>
        </pc:spChg>
      </pc:sldChg>
      <pc:sldChg chg="modSp add del mod">
        <pc:chgData name="GAN EUNICE NELL" userId="c54b2712-1730-452c-8cee-c361a227b7db" providerId="ADAL" clId="{D2E92DCB-0B8B-42D5-855D-0EDD6E87707C}" dt="2023-06-15T12:52:53.830" v="7209" actId="2696"/>
        <pc:sldMkLst>
          <pc:docMk/>
          <pc:sldMk cId="3661931930" sldId="264"/>
        </pc:sldMkLst>
        <pc:spChg chg="mod">
          <ac:chgData name="GAN EUNICE NELL" userId="c54b2712-1730-452c-8cee-c361a227b7db" providerId="ADAL" clId="{D2E92DCB-0B8B-42D5-855D-0EDD6E87707C}" dt="2023-06-15T08:55:52.011" v="5355" actId="20577"/>
          <ac:spMkLst>
            <pc:docMk/>
            <pc:sldMk cId="3661931930" sldId="264"/>
            <ac:spMk id="2" creationId="{109A2B4D-22DA-01ED-DF5D-EF03D6032054}"/>
          </ac:spMkLst>
        </pc:spChg>
      </pc:sldChg>
      <pc:sldChg chg="add del">
        <pc:chgData name="GAN EUNICE NELL" userId="c54b2712-1730-452c-8cee-c361a227b7db" providerId="ADAL" clId="{D2E92DCB-0B8B-42D5-855D-0EDD6E87707C}" dt="2023-06-15T20:11:04.605" v="10648" actId="2696"/>
        <pc:sldMkLst>
          <pc:docMk/>
          <pc:sldMk cId="4073925653" sldId="264"/>
        </pc:sldMkLst>
      </pc:sldChg>
      <pc:sldChg chg="addSp delSp modSp new del mod modTransition setBg addAnim delAnim modAnim">
        <pc:chgData name="GAN EUNICE NELL" userId="c54b2712-1730-452c-8cee-c361a227b7db" providerId="ADAL" clId="{D2E92DCB-0B8B-42D5-855D-0EDD6E87707C}" dt="2023-06-15T15:57:58.019" v="8084" actId="47"/>
        <pc:sldMkLst>
          <pc:docMk/>
          <pc:sldMk cId="2693172757" sldId="265"/>
        </pc:sldMkLst>
        <pc:spChg chg="add del mod">
          <ac:chgData name="GAN EUNICE NELL" userId="c54b2712-1730-452c-8cee-c361a227b7db" providerId="ADAL" clId="{D2E92DCB-0B8B-42D5-855D-0EDD6E87707C}" dt="2023-06-13T17:47:13.097" v="2890" actId="478"/>
          <ac:spMkLst>
            <pc:docMk/>
            <pc:sldMk cId="2693172757" sldId="265"/>
            <ac:spMk id="2" creationId="{D95FB030-B5B9-D6CE-889C-98FF2B4AF4B7}"/>
          </ac:spMkLst>
        </pc:spChg>
        <pc:spChg chg="add mod modVis">
          <ac:chgData name="GAN EUNICE NELL" userId="c54b2712-1730-452c-8cee-c361a227b7db" providerId="ADAL" clId="{D2E92DCB-0B8B-42D5-855D-0EDD6E87707C}" dt="2023-06-15T07:04:09.678" v="4165" actId="14429"/>
          <ac:spMkLst>
            <pc:docMk/>
            <pc:sldMk cId="2693172757" sldId="265"/>
            <ac:spMk id="3" creationId="{4E2714AE-F0FB-A02E-588B-C70A24DFFC26}"/>
          </ac:spMkLst>
        </pc:spChg>
        <pc:spChg chg="add mod">
          <ac:chgData name="GAN EUNICE NELL" userId="c54b2712-1730-452c-8cee-c361a227b7db" providerId="ADAL" clId="{D2E92DCB-0B8B-42D5-855D-0EDD6E87707C}" dt="2023-06-13T17:08:49.504" v="2389" actId="20577"/>
          <ac:spMkLst>
            <pc:docMk/>
            <pc:sldMk cId="2693172757" sldId="265"/>
            <ac:spMk id="4" creationId="{7D8E6CF4-0FCB-9C05-267A-14689826C341}"/>
          </ac:spMkLst>
        </pc:spChg>
        <pc:spChg chg="add del mod">
          <ac:chgData name="GAN EUNICE NELL" userId="c54b2712-1730-452c-8cee-c361a227b7db" providerId="ADAL" clId="{D2E92DCB-0B8B-42D5-855D-0EDD6E87707C}" dt="2023-06-13T17:15:02.277" v="2442" actId="21"/>
          <ac:spMkLst>
            <pc:docMk/>
            <pc:sldMk cId="2693172757" sldId="265"/>
            <ac:spMk id="7" creationId="{097EBCFF-66F0-F9F7-998F-3339F2E267BE}"/>
          </ac:spMkLst>
        </pc:spChg>
        <pc:spChg chg="add del mod">
          <ac:chgData name="GAN EUNICE NELL" userId="c54b2712-1730-452c-8cee-c361a227b7db" providerId="ADAL" clId="{D2E92DCB-0B8B-42D5-855D-0EDD6E87707C}" dt="2023-06-13T17:15:04.515" v="2444"/>
          <ac:spMkLst>
            <pc:docMk/>
            <pc:sldMk cId="2693172757" sldId="265"/>
            <ac:spMk id="9" creationId="{825DAF71-3A81-D5C4-C915-40E04FE7EE9E}"/>
          </ac:spMkLst>
        </pc:spChg>
        <pc:spChg chg="add mod">
          <ac:chgData name="GAN EUNICE NELL" userId="c54b2712-1730-452c-8cee-c361a227b7db" providerId="ADAL" clId="{D2E92DCB-0B8B-42D5-855D-0EDD6E87707C}" dt="2023-06-15T08:12:05.983" v="4646" actId="207"/>
          <ac:spMkLst>
            <pc:docMk/>
            <pc:sldMk cId="2693172757" sldId="265"/>
            <ac:spMk id="11" creationId="{2C1FDDD2-8D26-D814-8398-B025132A72A6}"/>
          </ac:spMkLst>
        </pc:spChg>
        <pc:spChg chg="add mod">
          <ac:chgData name="GAN EUNICE NELL" userId="c54b2712-1730-452c-8cee-c361a227b7db" providerId="ADAL" clId="{D2E92DCB-0B8B-42D5-855D-0EDD6E87707C}" dt="2023-06-15T07:05:45.395" v="4174" actId="207"/>
          <ac:spMkLst>
            <pc:docMk/>
            <pc:sldMk cId="2693172757" sldId="265"/>
            <ac:spMk id="12" creationId="{F10D99CE-738F-4FDC-C496-E93CA332D320}"/>
          </ac:spMkLst>
        </pc:spChg>
        <pc:spChg chg="add mod">
          <ac:chgData name="GAN EUNICE NELL" userId="c54b2712-1730-452c-8cee-c361a227b7db" providerId="ADAL" clId="{D2E92DCB-0B8B-42D5-855D-0EDD6E87707C}" dt="2023-06-13T17:22:04.279" v="2610" actId="571"/>
          <ac:spMkLst>
            <pc:docMk/>
            <pc:sldMk cId="2693172757" sldId="265"/>
            <ac:spMk id="14" creationId="{E9A6D8A5-3AC3-8D73-73DB-E9828F1C1ED7}"/>
          </ac:spMkLst>
        </pc:spChg>
        <pc:spChg chg="mod">
          <ac:chgData name="GAN EUNICE NELL" userId="c54b2712-1730-452c-8cee-c361a227b7db" providerId="ADAL" clId="{D2E92DCB-0B8B-42D5-855D-0EDD6E87707C}" dt="2023-06-13T17:22:04.279" v="2610" actId="571"/>
          <ac:spMkLst>
            <pc:docMk/>
            <pc:sldMk cId="2693172757" sldId="265"/>
            <ac:spMk id="17" creationId="{33BA8AC4-CF37-1AC9-F384-47BA6F5E12AB}"/>
          </ac:spMkLst>
        </pc:spChg>
        <pc:spChg chg="add del mod">
          <ac:chgData name="GAN EUNICE NELL" userId="c54b2712-1730-452c-8cee-c361a227b7db" providerId="ADAL" clId="{D2E92DCB-0B8B-42D5-855D-0EDD6E87707C}" dt="2023-06-15T08:12:05.983" v="4646" actId="207"/>
          <ac:spMkLst>
            <pc:docMk/>
            <pc:sldMk cId="2693172757" sldId="265"/>
            <ac:spMk id="18" creationId="{5AC1E791-69E9-FFB2-C038-55A31A1C451D}"/>
          </ac:spMkLst>
        </pc:spChg>
        <pc:spChg chg="mod">
          <ac:chgData name="GAN EUNICE NELL" userId="c54b2712-1730-452c-8cee-c361a227b7db" providerId="ADAL" clId="{D2E92DCB-0B8B-42D5-855D-0EDD6E87707C}" dt="2023-06-13T17:22:10.940" v="2611" actId="571"/>
          <ac:spMkLst>
            <pc:docMk/>
            <pc:sldMk cId="2693172757" sldId="265"/>
            <ac:spMk id="21" creationId="{23F04B35-68CE-8048-D290-AD1C4CB73A5A}"/>
          </ac:spMkLst>
        </pc:spChg>
        <pc:spChg chg="add mod">
          <ac:chgData name="GAN EUNICE NELL" userId="c54b2712-1730-452c-8cee-c361a227b7db" providerId="ADAL" clId="{D2E92DCB-0B8B-42D5-855D-0EDD6E87707C}" dt="2023-06-15T08:12:05.983" v="4646" actId="207"/>
          <ac:spMkLst>
            <pc:docMk/>
            <pc:sldMk cId="2693172757" sldId="265"/>
            <ac:spMk id="22" creationId="{67EDDC39-68E9-DAD6-82D0-5DF2125A3594}"/>
          </ac:spMkLst>
        </pc:spChg>
        <pc:spChg chg="add mod">
          <ac:chgData name="GAN EUNICE NELL" userId="c54b2712-1730-452c-8cee-c361a227b7db" providerId="ADAL" clId="{D2E92DCB-0B8B-42D5-855D-0EDD6E87707C}" dt="2023-06-13T17:47:29.012" v="2904" actId="121"/>
          <ac:spMkLst>
            <pc:docMk/>
            <pc:sldMk cId="2693172757" sldId="265"/>
            <ac:spMk id="25" creationId="{E1A2C81E-4C8F-D4B6-E163-7B6E69528C7B}"/>
          </ac:spMkLst>
        </pc:spChg>
        <pc:grpChg chg="add del mod">
          <ac:chgData name="GAN EUNICE NELL" userId="c54b2712-1730-452c-8cee-c361a227b7db" providerId="ADAL" clId="{D2E92DCB-0B8B-42D5-855D-0EDD6E87707C}" dt="2023-06-15T15:57:47.957" v="8081" actId="21"/>
          <ac:grpSpMkLst>
            <pc:docMk/>
            <pc:sldMk cId="2693172757" sldId="265"/>
            <ac:grpSpMk id="13" creationId="{4BF18320-B9D2-6BCA-2B50-867D7CDA8493}"/>
          </ac:grpSpMkLst>
        </pc:grpChg>
        <pc:grpChg chg="add mod">
          <ac:chgData name="GAN EUNICE NELL" userId="c54b2712-1730-452c-8cee-c361a227b7db" providerId="ADAL" clId="{D2E92DCB-0B8B-42D5-855D-0EDD6E87707C}" dt="2023-06-13T17:22:04.279" v="2610" actId="571"/>
          <ac:grpSpMkLst>
            <pc:docMk/>
            <pc:sldMk cId="2693172757" sldId="265"/>
            <ac:grpSpMk id="15" creationId="{BD5E8BD4-F1D9-6D9A-C44B-1F65DF631F0F}"/>
          </ac:grpSpMkLst>
        </pc:grpChg>
        <pc:grpChg chg="add del mod">
          <ac:chgData name="GAN EUNICE NELL" userId="c54b2712-1730-452c-8cee-c361a227b7db" providerId="ADAL" clId="{D2E92DCB-0B8B-42D5-855D-0EDD6E87707C}" dt="2023-06-13T17:22:15.535" v="2614" actId="478"/>
          <ac:grpSpMkLst>
            <pc:docMk/>
            <pc:sldMk cId="2693172757" sldId="265"/>
            <ac:grpSpMk id="19" creationId="{3BB13414-15E8-53F9-E99C-280928ECDC13}"/>
          </ac:grpSpMkLst>
        </pc:grpChg>
        <pc:picChg chg="add del mod ord modCrop">
          <ac:chgData name="GAN EUNICE NELL" userId="c54b2712-1730-452c-8cee-c361a227b7db" providerId="ADAL" clId="{D2E92DCB-0B8B-42D5-855D-0EDD6E87707C}" dt="2023-06-13T17:17:39.934" v="2477" actId="478"/>
          <ac:picMkLst>
            <pc:docMk/>
            <pc:sldMk cId="2693172757" sldId="265"/>
            <ac:picMk id="6" creationId="{80419854-94C5-D5ED-1B56-9AD150ECCD43}"/>
          </ac:picMkLst>
        </pc:picChg>
        <pc:picChg chg="add del">
          <ac:chgData name="GAN EUNICE NELL" userId="c54b2712-1730-452c-8cee-c361a227b7db" providerId="ADAL" clId="{D2E92DCB-0B8B-42D5-855D-0EDD6E87707C}" dt="2023-06-13T17:14:59.055" v="2440"/>
          <ac:picMkLst>
            <pc:docMk/>
            <pc:sldMk cId="2693172757" sldId="265"/>
            <ac:picMk id="8" creationId="{04B03727-B54B-0C7F-861A-2209E60A9EB9}"/>
          </ac:picMkLst>
        </pc:picChg>
        <pc:picChg chg="add mod ord modCrop">
          <ac:chgData name="GAN EUNICE NELL" userId="c54b2712-1730-452c-8cee-c361a227b7db" providerId="ADAL" clId="{D2E92DCB-0B8B-42D5-855D-0EDD6E87707C}" dt="2023-06-15T07:05:45.395" v="4174" actId="207"/>
          <ac:picMkLst>
            <pc:docMk/>
            <pc:sldMk cId="2693172757" sldId="265"/>
            <ac:picMk id="10" creationId="{A9E10D96-4D7B-085D-DCC0-73EC3C085CEC}"/>
          </ac:picMkLst>
        </pc:picChg>
        <pc:picChg chg="mod">
          <ac:chgData name="GAN EUNICE NELL" userId="c54b2712-1730-452c-8cee-c361a227b7db" providerId="ADAL" clId="{D2E92DCB-0B8B-42D5-855D-0EDD6E87707C}" dt="2023-06-13T17:22:04.279" v="2610" actId="571"/>
          <ac:picMkLst>
            <pc:docMk/>
            <pc:sldMk cId="2693172757" sldId="265"/>
            <ac:picMk id="16" creationId="{A6D9A9C8-6D3D-E8AD-4745-6DE471483B4A}"/>
          </ac:picMkLst>
        </pc:picChg>
        <pc:picChg chg="mod">
          <ac:chgData name="GAN EUNICE NELL" userId="c54b2712-1730-452c-8cee-c361a227b7db" providerId="ADAL" clId="{D2E92DCB-0B8B-42D5-855D-0EDD6E87707C}" dt="2023-06-13T17:22:10.940" v="2611" actId="571"/>
          <ac:picMkLst>
            <pc:docMk/>
            <pc:sldMk cId="2693172757" sldId="265"/>
            <ac:picMk id="20" creationId="{DF38C379-6188-F6FE-6EDE-36404B115687}"/>
          </ac:picMkLst>
        </pc:picChg>
        <pc:picChg chg="add mod modVis modCrop">
          <ac:chgData name="GAN EUNICE NELL" userId="c54b2712-1730-452c-8cee-c361a227b7db" providerId="ADAL" clId="{D2E92DCB-0B8B-42D5-855D-0EDD6E87707C}" dt="2023-06-15T07:02:11.532" v="4155"/>
          <ac:picMkLst>
            <pc:docMk/>
            <pc:sldMk cId="2693172757" sldId="265"/>
            <ac:picMk id="24" creationId="{F7728A6D-5EBB-2DE0-7A2D-4B35C0CE5F36}"/>
          </ac:picMkLst>
        </pc:picChg>
      </pc:sldChg>
      <pc:sldChg chg="addSp modSp new mod modTransition setBg modAnim">
        <pc:chgData name="GAN EUNICE NELL" userId="c54b2712-1730-452c-8cee-c361a227b7db" providerId="ADAL" clId="{D2E92DCB-0B8B-42D5-855D-0EDD6E87707C}" dt="2023-06-15T19:05:50.314" v="9971" actId="14100"/>
        <pc:sldMkLst>
          <pc:docMk/>
          <pc:sldMk cId="539159571" sldId="266"/>
        </pc:sldMkLst>
        <pc:spChg chg="add mod">
          <ac:chgData name="GAN EUNICE NELL" userId="c54b2712-1730-452c-8cee-c361a227b7db" providerId="ADAL" clId="{D2E92DCB-0B8B-42D5-855D-0EDD6E87707C}" dt="2023-06-15T08:12:04.438" v="4645" actId="207"/>
          <ac:spMkLst>
            <pc:docMk/>
            <pc:sldMk cId="539159571" sldId="266"/>
            <ac:spMk id="2" creationId="{CB7067A9-AAE4-33E8-F46D-4E85C0225020}"/>
          </ac:spMkLst>
        </pc:spChg>
        <pc:spChg chg="add mod">
          <ac:chgData name="GAN EUNICE NELL" userId="c54b2712-1730-452c-8cee-c361a227b7db" providerId="ADAL" clId="{D2E92DCB-0B8B-42D5-855D-0EDD6E87707C}" dt="2023-06-15T05:26:13.205" v="3579" actId="14100"/>
          <ac:spMkLst>
            <pc:docMk/>
            <pc:sldMk cId="539159571" sldId="266"/>
            <ac:spMk id="3" creationId="{B64F3743-E0A6-1E3D-F780-20E2720537C6}"/>
          </ac:spMkLst>
        </pc:spChg>
        <pc:spChg chg="add mod">
          <ac:chgData name="GAN EUNICE NELL" userId="c54b2712-1730-452c-8cee-c361a227b7db" providerId="ADAL" clId="{D2E92DCB-0B8B-42D5-855D-0EDD6E87707C}" dt="2023-06-15T05:26:02.284" v="3568" actId="20577"/>
          <ac:spMkLst>
            <pc:docMk/>
            <pc:sldMk cId="539159571" sldId="266"/>
            <ac:spMk id="4" creationId="{4332CF1D-C817-8CB4-5879-466714F97F58}"/>
          </ac:spMkLst>
        </pc:spChg>
        <pc:spChg chg="add mod">
          <ac:chgData name="GAN EUNICE NELL" userId="c54b2712-1730-452c-8cee-c361a227b7db" providerId="ADAL" clId="{D2E92DCB-0B8B-42D5-855D-0EDD6E87707C}" dt="2023-06-15T19:04:30.321" v="9954" actId="1076"/>
          <ac:spMkLst>
            <pc:docMk/>
            <pc:sldMk cId="539159571" sldId="266"/>
            <ac:spMk id="5" creationId="{2B579F72-4B9A-630F-9602-A4C05B75C591}"/>
          </ac:spMkLst>
        </pc:spChg>
        <pc:spChg chg="add mod">
          <ac:chgData name="GAN EUNICE NELL" userId="c54b2712-1730-452c-8cee-c361a227b7db" providerId="ADAL" clId="{D2E92DCB-0B8B-42D5-855D-0EDD6E87707C}" dt="2023-06-15T19:05:17.252" v="9959" actId="1076"/>
          <ac:spMkLst>
            <pc:docMk/>
            <pc:sldMk cId="539159571" sldId="266"/>
            <ac:spMk id="8" creationId="{0EAA25C9-6003-03DE-1465-9B73C7CC63C3}"/>
          </ac:spMkLst>
        </pc:spChg>
        <pc:spChg chg="add mod">
          <ac:chgData name="GAN EUNICE NELL" userId="c54b2712-1730-452c-8cee-c361a227b7db" providerId="ADAL" clId="{D2E92DCB-0B8B-42D5-855D-0EDD6E87707C}" dt="2023-06-15T19:05:50.314" v="9971" actId="14100"/>
          <ac:spMkLst>
            <pc:docMk/>
            <pc:sldMk cId="539159571" sldId="266"/>
            <ac:spMk id="9" creationId="{E3A14703-1435-D1B6-FAFD-2E8F045A1706}"/>
          </ac:spMkLst>
        </pc:spChg>
        <pc:picChg chg="add mod modCrop">
          <ac:chgData name="GAN EUNICE NELL" userId="c54b2712-1730-452c-8cee-c361a227b7db" providerId="ADAL" clId="{D2E92DCB-0B8B-42D5-855D-0EDD6E87707C}" dt="2023-06-15T19:04:47.408" v="9955"/>
          <ac:picMkLst>
            <pc:docMk/>
            <pc:sldMk cId="539159571" sldId="266"/>
            <ac:picMk id="7" creationId="{7EBD1086-FCE3-5057-4A8E-E3461391ABF2}"/>
          </ac:picMkLst>
        </pc:picChg>
      </pc:sldChg>
      <pc:sldChg chg="modSp add del mod ord modTransition">
        <pc:chgData name="GAN EUNICE NELL" userId="c54b2712-1730-452c-8cee-c361a227b7db" providerId="ADAL" clId="{D2E92DCB-0B8B-42D5-855D-0EDD6E87707C}" dt="2023-06-15T12:52:53.830" v="7209" actId="2696"/>
        <pc:sldMkLst>
          <pc:docMk/>
          <pc:sldMk cId="1161330615" sldId="267"/>
        </pc:sldMkLst>
        <pc:spChg chg="mod">
          <ac:chgData name="GAN EUNICE NELL" userId="c54b2712-1730-452c-8cee-c361a227b7db" providerId="ADAL" clId="{D2E92DCB-0B8B-42D5-855D-0EDD6E87707C}" dt="2023-06-15T06:59:14.124" v="4143" actId="20577"/>
          <ac:spMkLst>
            <pc:docMk/>
            <pc:sldMk cId="1161330615" sldId="267"/>
            <ac:spMk id="3" creationId="{0C32AF44-8B1E-DC6E-E2EF-A24223CCCD2A}"/>
          </ac:spMkLst>
        </pc:spChg>
        <pc:spChg chg="mod">
          <ac:chgData name="GAN EUNICE NELL" userId="c54b2712-1730-452c-8cee-c361a227b7db" providerId="ADAL" clId="{D2E92DCB-0B8B-42D5-855D-0EDD6E87707C}" dt="2023-06-15T08:12:07.049" v="4647" actId="207"/>
          <ac:spMkLst>
            <pc:docMk/>
            <pc:sldMk cId="1161330615" sldId="267"/>
            <ac:spMk id="4" creationId="{8C6DD54F-8124-8F4B-97EC-4C681613ACA3}"/>
          </ac:spMkLst>
        </pc:spChg>
      </pc:sldChg>
      <pc:sldChg chg="add del setBg">
        <pc:chgData name="GAN EUNICE NELL" userId="c54b2712-1730-452c-8cee-c361a227b7db" providerId="ADAL" clId="{D2E92DCB-0B8B-42D5-855D-0EDD6E87707C}" dt="2023-06-15T16:55:20.124" v="8517" actId="47"/>
        <pc:sldMkLst>
          <pc:docMk/>
          <pc:sldMk cId="2678927647" sldId="267"/>
        </pc:sldMkLst>
      </pc:sldChg>
      <pc:sldChg chg="addSp delSp modSp add mod modTransition modAnim">
        <pc:chgData name="GAN EUNICE NELL" userId="c54b2712-1730-452c-8cee-c361a227b7db" providerId="ADAL" clId="{D2E92DCB-0B8B-42D5-855D-0EDD6E87707C}" dt="2023-06-15T19:48:42.718" v="10305" actId="1076"/>
        <pc:sldMkLst>
          <pc:docMk/>
          <pc:sldMk cId="280923801" sldId="268"/>
        </pc:sldMkLst>
        <pc:spChg chg="add del mod">
          <ac:chgData name="GAN EUNICE NELL" userId="c54b2712-1730-452c-8cee-c361a227b7db" providerId="ADAL" clId="{D2E92DCB-0B8B-42D5-855D-0EDD6E87707C}" dt="2023-06-15T19:48:42.718" v="10305" actId="1076"/>
          <ac:spMkLst>
            <pc:docMk/>
            <pc:sldMk cId="280923801" sldId="268"/>
            <ac:spMk id="2" creationId="{60FDFC22-0BF5-28E2-CF34-087842EE1762}"/>
          </ac:spMkLst>
        </pc:spChg>
        <pc:spChg chg="add del mod ord">
          <ac:chgData name="GAN EUNICE NELL" userId="c54b2712-1730-452c-8cee-c361a227b7db" providerId="ADAL" clId="{D2E92DCB-0B8B-42D5-855D-0EDD6E87707C}" dt="2023-06-15T09:24:01.422" v="5651" actId="1076"/>
          <ac:spMkLst>
            <pc:docMk/>
            <pc:sldMk cId="280923801" sldId="268"/>
            <ac:spMk id="3" creationId="{6A5A2839-6624-EEBB-BB8A-3C3167962E25}"/>
          </ac:spMkLst>
        </pc:spChg>
        <pc:spChg chg="add del mod">
          <ac:chgData name="GAN EUNICE NELL" userId="c54b2712-1730-452c-8cee-c361a227b7db" providerId="ADAL" clId="{D2E92DCB-0B8B-42D5-855D-0EDD6E87707C}" dt="2023-06-15T19:48:42.718" v="10305" actId="1076"/>
          <ac:spMkLst>
            <pc:docMk/>
            <pc:sldMk cId="280923801" sldId="268"/>
            <ac:spMk id="4" creationId="{B3C775CC-E738-F2E4-7358-7FBB93FDBB70}"/>
          </ac:spMkLst>
        </pc:spChg>
        <pc:spChg chg="del mod">
          <ac:chgData name="GAN EUNICE NELL" userId="c54b2712-1730-452c-8cee-c361a227b7db" providerId="ADAL" clId="{D2E92DCB-0B8B-42D5-855D-0EDD6E87707C}" dt="2023-06-15T19:46:40.084" v="10264" actId="21"/>
          <ac:spMkLst>
            <pc:docMk/>
            <pc:sldMk cId="280923801" sldId="268"/>
            <ac:spMk id="5" creationId="{854D1900-A16E-7228-2A3D-14BC915B4DBA}"/>
          </ac:spMkLst>
        </pc:spChg>
        <pc:spChg chg="add mod">
          <ac:chgData name="GAN EUNICE NELL" userId="c54b2712-1730-452c-8cee-c361a227b7db" providerId="ADAL" clId="{D2E92DCB-0B8B-42D5-855D-0EDD6E87707C}" dt="2023-06-15T16:09:29.882" v="8233" actId="1076"/>
          <ac:spMkLst>
            <pc:docMk/>
            <pc:sldMk cId="280923801" sldId="268"/>
            <ac:spMk id="6" creationId="{B8A93B6F-3CB6-9C5F-F673-AAB87BD251EF}"/>
          </ac:spMkLst>
        </pc:spChg>
        <pc:spChg chg="add del">
          <ac:chgData name="GAN EUNICE NELL" userId="c54b2712-1730-452c-8cee-c361a227b7db" providerId="ADAL" clId="{D2E92DCB-0B8B-42D5-855D-0EDD6E87707C}" dt="2023-06-15T07:39:35.401" v="4274" actId="22"/>
          <ac:spMkLst>
            <pc:docMk/>
            <pc:sldMk cId="280923801" sldId="268"/>
            <ac:spMk id="7" creationId="{8261C95F-DDCB-2E0D-1C9B-8D970986E4F6}"/>
          </ac:spMkLst>
        </pc:spChg>
        <pc:spChg chg="add del mod">
          <ac:chgData name="GAN EUNICE NELL" userId="c54b2712-1730-452c-8cee-c361a227b7db" providerId="ADAL" clId="{D2E92DCB-0B8B-42D5-855D-0EDD6E87707C}" dt="2023-06-15T19:48:42.718" v="10305" actId="1076"/>
          <ac:spMkLst>
            <pc:docMk/>
            <pc:sldMk cId="280923801" sldId="268"/>
            <ac:spMk id="8" creationId="{B97C4D2F-3A31-37DF-B659-1F5CD6A1F3A2}"/>
          </ac:spMkLst>
        </pc:spChg>
        <pc:spChg chg="add del mod">
          <ac:chgData name="GAN EUNICE NELL" userId="c54b2712-1730-452c-8cee-c361a227b7db" providerId="ADAL" clId="{D2E92DCB-0B8B-42D5-855D-0EDD6E87707C}" dt="2023-06-15T19:46:40.084" v="10264" actId="21"/>
          <ac:spMkLst>
            <pc:docMk/>
            <pc:sldMk cId="280923801" sldId="268"/>
            <ac:spMk id="9" creationId="{BC2CC4A3-6C81-1BF7-AE30-F4839F9C68C4}"/>
          </ac:spMkLst>
        </pc:spChg>
        <pc:spChg chg="mod">
          <ac:chgData name="GAN EUNICE NELL" userId="c54b2712-1730-452c-8cee-c361a227b7db" providerId="ADAL" clId="{D2E92DCB-0B8B-42D5-855D-0EDD6E87707C}" dt="2023-06-15T19:45:23.613" v="10235"/>
          <ac:spMkLst>
            <pc:docMk/>
            <pc:sldMk cId="280923801" sldId="268"/>
            <ac:spMk id="11" creationId="{42E0EE36-CEBC-125E-FA01-73C2E864A6DE}"/>
          </ac:spMkLst>
        </pc:spChg>
        <pc:spChg chg="add del mod">
          <ac:chgData name="GAN EUNICE NELL" userId="c54b2712-1730-452c-8cee-c361a227b7db" providerId="ADAL" clId="{D2E92DCB-0B8B-42D5-855D-0EDD6E87707C}" dt="2023-06-15T19:47:04.689" v="10275"/>
          <ac:spMkLst>
            <pc:docMk/>
            <pc:sldMk cId="280923801" sldId="268"/>
            <ac:spMk id="12" creationId="{3AAB760F-D5F6-8698-F584-E5B9E18DA647}"/>
          </ac:spMkLst>
        </pc:spChg>
        <pc:spChg chg="add del mod">
          <ac:chgData name="GAN EUNICE NELL" userId="c54b2712-1730-452c-8cee-c361a227b7db" providerId="ADAL" clId="{D2E92DCB-0B8B-42D5-855D-0EDD6E87707C}" dt="2023-06-15T19:47:04.689" v="10275"/>
          <ac:spMkLst>
            <pc:docMk/>
            <pc:sldMk cId="280923801" sldId="268"/>
            <ac:spMk id="13" creationId="{29528DC6-B3B2-35DE-441C-BBE966DE5183}"/>
          </ac:spMkLst>
        </pc:spChg>
        <pc:spChg chg="add del mod">
          <ac:chgData name="GAN EUNICE NELL" userId="c54b2712-1730-452c-8cee-c361a227b7db" providerId="ADAL" clId="{D2E92DCB-0B8B-42D5-855D-0EDD6E87707C}" dt="2023-06-15T19:48:34.510" v="10304" actId="478"/>
          <ac:spMkLst>
            <pc:docMk/>
            <pc:sldMk cId="280923801" sldId="268"/>
            <ac:spMk id="14" creationId="{82D6BEB5-30D8-99E5-EA6A-E44B44032CB7}"/>
          </ac:spMkLst>
        </pc:spChg>
        <pc:spChg chg="add del mod">
          <ac:chgData name="GAN EUNICE NELL" userId="c54b2712-1730-452c-8cee-c361a227b7db" providerId="ADAL" clId="{D2E92DCB-0B8B-42D5-855D-0EDD6E87707C}" dt="2023-06-15T19:48:34.510" v="10304" actId="478"/>
          <ac:spMkLst>
            <pc:docMk/>
            <pc:sldMk cId="280923801" sldId="268"/>
            <ac:spMk id="15" creationId="{C7D9E906-48CD-D2C4-B8D9-6C0223D07BAA}"/>
          </ac:spMkLst>
        </pc:spChg>
        <pc:grpChg chg="add mod">
          <ac:chgData name="GAN EUNICE NELL" userId="c54b2712-1730-452c-8cee-c361a227b7db" providerId="ADAL" clId="{D2E92DCB-0B8B-42D5-855D-0EDD6E87707C}" dt="2023-06-15T19:47:08.321" v="10277" actId="1076"/>
          <ac:grpSpMkLst>
            <pc:docMk/>
            <pc:sldMk cId="280923801" sldId="268"/>
            <ac:grpSpMk id="7" creationId="{E256985C-BBA9-B6A7-65B0-B01D90133192}"/>
          </ac:grpSpMkLst>
        </pc:grpChg>
        <pc:picChg chg="add del mod">
          <ac:chgData name="GAN EUNICE NELL" userId="c54b2712-1730-452c-8cee-c361a227b7db" providerId="ADAL" clId="{D2E92DCB-0B8B-42D5-855D-0EDD6E87707C}" dt="2023-06-15T09:08:08.823" v="5476"/>
          <ac:picMkLst>
            <pc:docMk/>
            <pc:sldMk cId="280923801" sldId="268"/>
            <ac:picMk id="10" creationId="{2A45CBFB-5254-35EF-A441-CE32660696F4}"/>
          </ac:picMkLst>
        </pc:picChg>
        <pc:picChg chg="mod">
          <ac:chgData name="GAN EUNICE NELL" userId="c54b2712-1730-452c-8cee-c361a227b7db" providerId="ADAL" clId="{D2E92DCB-0B8B-42D5-855D-0EDD6E87707C}" dt="2023-06-15T19:45:23.613" v="10235"/>
          <ac:picMkLst>
            <pc:docMk/>
            <pc:sldMk cId="280923801" sldId="268"/>
            <ac:picMk id="10" creationId="{96007F73-243D-11B7-8B37-0D9F35D80334}"/>
          </ac:picMkLst>
        </pc:picChg>
      </pc:sldChg>
      <pc:sldChg chg="addSp delSp modSp new mod ord modTransition setBg modAnim">
        <pc:chgData name="GAN EUNICE NELL" userId="c54b2712-1730-452c-8cee-c361a227b7db" providerId="ADAL" clId="{D2E92DCB-0B8B-42D5-855D-0EDD6E87707C}" dt="2023-06-15T18:13:25.184" v="9507" actId="20577"/>
        <pc:sldMkLst>
          <pc:docMk/>
          <pc:sldMk cId="1122205229" sldId="269"/>
        </pc:sldMkLst>
        <pc:spChg chg="add del mod">
          <ac:chgData name="GAN EUNICE NELL" userId="c54b2712-1730-452c-8cee-c361a227b7db" providerId="ADAL" clId="{D2E92DCB-0B8B-42D5-855D-0EDD6E87707C}" dt="2023-06-15T08:48:15.618" v="5237"/>
          <ac:spMkLst>
            <pc:docMk/>
            <pc:sldMk cId="1122205229" sldId="269"/>
            <ac:spMk id="2" creationId="{64F09A07-BF11-D7A1-58B1-557FF29B1AA4}"/>
          </ac:spMkLst>
        </pc:spChg>
        <pc:spChg chg="add mod">
          <ac:chgData name="GAN EUNICE NELL" userId="c54b2712-1730-452c-8cee-c361a227b7db" providerId="ADAL" clId="{D2E92DCB-0B8B-42D5-855D-0EDD6E87707C}" dt="2023-06-15T15:18:00.511" v="7356" actId="2711"/>
          <ac:spMkLst>
            <pc:docMk/>
            <pc:sldMk cId="1122205229" sldId="269"/>
            <ac:spMk id="2" creationId="{D28F6B20-A2EA-8144-5910-B65F3BD7D401}"/>
          </ac:spMkLst>
        </pc:spChg>
        <pc:spChg chg="add del mod">
          <ac:chgData name="GAN EUNICE NELL" userId="c54b2712-1730-452c-8cee-c361a227b7db" providerId="ADAL" clId="{D2E92DCB-0B8B-42D5-855D-0EDD6E87707C}" dt="2023-06-15T10:02:46.812" v="6152" actId="21"/>
          <ac:spMkLst>
            <pc:docMk/>
            <pc:sldMk cId="1122205229" sldId="269"/>
            <ac:spMk id="3" creationId="{A9E829B0-237F-F6CC-34A7-73215BF2CC00}"/>
          </ac:spMkLst>
        </pc:spChg>
        <pc:spChg chg="add mod ord modVis">
          <ac:chgData name="GAN EUNICE NELL" userId="c54b2712-1730-452c-8cee-c361a227b7db" providerId="ADAL" clId="{D2E92DCB-0B8B-42D5-855D-0EDD6E87707C}" dt="2023-06-15T15:58:34.582" v="8085" actId="14430"/>
          <ac:spMkLst>
            <pc:docMk/>
            <pc:sldMk cId="1122205229" sldId="269"/>
            <ac:spMk id="3" creationId="{DA85169F-C75D-AD01-F96E-8DC80463A127}"/>
          </ac:spMkLst>
        </pc:spChg>
        <pc:spChg chg="add mod">
          <ac:chgData name="GAN EUNICE NELL" userId="c54b2712-1730-452c-8cee-c361a227b7db" providerId="ADAL" clId="{D2E92DCB-0B8B-42D5-855D-0EDD6E87707C}" dt="2023-06-15T18:13:21.639" v="9501" actId="20577"/>
          <ac:spMkLst>
            <pc:docMk/>
            <pc:sldMk cId="1122205229" sldId="269"/>
            <ac:spMk id="4" creationId="{C2DA4F38-5016-F1B6-451B-6FDCA075ACE3}"/>
          </ac:spMkLst>
        </pc:spChg>
        <pc:spChg chg="add mod">
          <ac:chgData name="GAN EUNICE NELL" userId="c54b2712-1730-452c-8cee-c361a227b7db" providerId="ADAL" clId="{D2E92DCB-0B8B-42D5-855D-0EDD6E87707C}" dt="2023-06-15T18:13:25.184" v="9507" actId="20577"/>
          <ac:spMkLst>
            <pc:docMk/>
            <pc:sldMk cId="1122205229" sldId="269"/>
            <ac:spMk id="5" creationId="{454866C5-5932-FF9F-E1A4-3493CB7D0BA4}"/>
          </ac:spMkLst>
        </pc:spChg>
        <pc:spChg chg="add mod">
          <ac:chgData name="GAN EUNICE NELL" userId="c54b2712-1730-452c-8cee-c361a227b7db" providerId="ADAL" clId="{D2E92DCB-0B8B-42D5-855D-0EDD6E87707C}" dt="2023-06-15T12:00:52.774" v="6598" actId="1076"/>
          <ac:spMkLst>
            <pc:docMk/>
            <pc:sldMk cId="1122205229" sldId="269"/>
            <ac:spMk id="6" creationId="{4B3F7EA2-C56A-3D04-9CD1-30EABE479AD3}"/>
          </ac:spMkLst>
        </pc:spChg>
        <pc:spChg chg="add mod ord modVis">
          <ac:chgData name="GAN EUNICE NELL" userId="c54b2712-1730-452c-8cee-c361a227b7db" providerId="ADAL" clId="{D2E92DCB-0B8B-42D5-855D-0EDD6E87707C}" dt="2023-06-15T15:58:34.987" v="8086" actId="14430"/>
          <ac:spMkLst>
            <pc:docMk/>
            <pc:sldMk cId="1122205229" sldId="269"/>
            <ac:spMk id="7" creationId="{144F581D-8D32-F305-9341-A6345893D8D5}"/>
          </ac:spMkLst>
        </pc:spChg>
        <pc:spChg chg="add del mod">
          <ac:chgData name="GAN EUNICE NELL" userId="c54b2712-1730-452c-8cee-c361a227b7db" providerId="ADAL" clId="{D2E92DCB-0B8B-42D5-855D-0EDD6E87707C}" dt="2023-06-15T08:57:52.221" v="5391"/>
          <ac:spMkLst>
            <pc:docMk/>
            <pc:sldMk cId="1122205229" sldId="269"/>
            <ac:spMk id="7" creationId="{457C20A4-0D67-97FA-6B2A-CD5BB67D0004}"/>
          </ac:spMkLst>
        </pc:spChg>
        <pc:spChg chg="add mod ord">
          <ac:chgData name="GAN EUNICE NELL" userId="c54b2712-1730-452c-8cee-c361a227b7db" providerId="ADAL" clId="{D2E92DCB-0B8B-42D5-855D-0EDD6E87707C}" dt="2023-06-15T10:20:44.089" v="6465" actId="1076"/>
          <ac:spMkLst>
            <pc:docMk/>
            <pc:sldMk cId="1122205229" sldId="269"/>
            <ac:spMk id="13" creationId="{60DD8906-1576-B3B1-4F57-E8E547E7A5F1}"/>
          </ac:spMkLst>
        </pc:spChg>
        <pc:spChg chg="add mod ord">
          <ac:chgData name="GAN EUNICE NELL" userId="c54b2712-1730-452c-8cee-c361a227b7db" providerId="ADAL" clId="{D2E92DCB-0B8B-42D5-855D-0EDD6E87707C}" dt="2023-06-15T15:26:16.994" v="7405" actId="1037"/>
          <ac:spMkLst>
            <pc:docMk/>
            <pc:sldMk cId="1122205229" sldId="269"/>
            <ac:spMk id="16" creationId="{0B4C4B19-449F-83E1-DCA8-598F8EE8EBCA}"/>
          </ac:spMkLst>
        </pc:spChg>
        <pc:spChg chg="add del mod ord">
          <ac:chgData name="GAN EUNICE NELL" userId="c54b2712-1730-452c-8cee-c361a227b7db" providerId="ADAL" clId="{D2E92DCB-0B8B-42D5-855D-0EDD6E87707C}" dt="2023-06-15T12:03:27.021" v="6613" actId="478"/>
          <ac:spMkLst>
            <pc:docMk/>
            <pc:sldMk cId="1122205229" sldId="269"/>
            <ac:spMk id="17" creationId="{313CB9F6-3A31-8160-028E-7820DD9C7397}"/>
          </ac:spMkLst>
        </pc:spChg>
        <pc:spChg chg="add del mod ord">
          <ac:chgData name="GAN EUNICE NELL" userId="c54b2712-1730-452c-8cee-c361a227b7db" providerId="ADAL" clId="{D2E92DCB-0B8B-42D5-855D-0EDD6E87707C}" dt="2023-06-15T12:03:27.486" v="6614" actId="478"/>
          <ac:spMkLst>
            <pc:docMk/>
            <pc:sldMk cId="1122205229" sldId="269"/>
            <ac:spMk id="18" creationId="{4D8F1DFA-5C5A-63E6-858E-9AEA38D066A8}"/>
          </ac:spMkLst>
        </pc:spChg>
        <pc:spChg chg="add del">
          <ac:chgData name="GAN EUNICE NELL" userId="c54b2712-1730-452c-8cee-c361a227b7db" providerId="ADAL" clId="{D2E92DCB-0B8B-42D5-855D-0EDD6E87707C}" dt="2023-06-15T10:20:10.466" v="6451" actId="22"/>
          <ac:spMkLst>
            <pc:docMk/>
            <pc:sldMk cId="1122205229" sldId="269"/>
            <ac:spMk id="21" creationId="{57B40DEC-9F49-BE4A-E17A-035E3B092FDB}"/>
          </ac:spMkLst>
        </pc:spChg>
        <pc:spChg chg="add mod">
          <ac:chgData name="GAN EUNICE NELL" userId="c54b2712-1730-452c-8cee-c361a227b7db" providerId="ADAL" clId="{D2E92DCB-0B8B-42D5-855D-0EDD6E87707C}" dt="2023-06-15T18:13:19.816" v="9499" actId="20577"/>
          <ac:spMkLst>
            <pc:docMk/>
            <pc:sldMk cId="1122205229" sldId="269"/>
            <ac:spMk id="22" creationId="{560593E2-B201-36B7-E8C3-A5975BFE8EFE}"/>
          </ac:spMkLst>
        </pc:spChg>
        <pc:spChg chg="add mod ord">
          <ac:chgData name="GAN EUNICE NELL" userId="c54b2712-1730-452c-8cee-c361a227b7db" providerId="ADAL" clId="{D2E92DCB-0B8B-42D5-855D-0EDD6E87707C}" dt="2023-06-15T15:58:51.547" v="8092" actId="1076"/>
          <ac:spMkLst>
            <pc:docMk/>
            <pc:sldMk cId="1122205229" sldId="269"/>
            <ac:spMk id="23" creationId="{9F103DD0-E0C1-18B8-7AF6-94E379B22A93}"/>
          </ac:spMkLst>
        </pc:spChg>
        <pc:spChg chg="add mod ord">
          <ac:chgData name="GAN EUNICE NELL" userId="c54b2712-1730-452c-8cee-c361a227b7db" providerId="ADAL" clId="{D2E92DCB-0B8B-42D5-855D-0EDD6E87707C}" dt="2023-06-15T15:59:02.869" v="8095" actId="14100"/>
          <ac:spMkLst>
            <pc:docMk/>
            <pc:sldMk cId="1122205229" sldId="269"/>
            <ac:spMk id="24" creationId="{F894BB67-5A1F-028A-048F-9534273C5D9F}"/>
          </ac:spMkLst>
        </pc:spChg>
        <pc:picChg chg="add mod modCrop">
          <ac:chgData name="GAN EUNICE NELL" userId="c54b2712-1730-452c-8cee-c361a227b7db" providerId="ADAL" clId="{D2E92DCB-0B8B-42D5-855D-0EDD6E87707C}" dt="2023-06-15T10:20:44.089" v="6465" actId="1076"/>
          <ac:picMkLst>
            <pc:docMk/>
            <pc:sldMk cId="1122205229" sldId="269"/>
            <ac:picMk id="9" creationId="{ED39FE8E-00EA-1468-0E21-B50392A64ECE}"/>
          </ac:picMkLst>
        </pc:picChg>
        <pc:picChg chg="add mod modCrop">
          <ac:chgData name="GAN EUNICE NELL" userId="c54b2712-1730-452c-8cee-c361a227b7db" providerId="ADAL" clId="{D2E92DCB-0B8B-42D5-855D-0EDD6E87707C}" dt="2023-06-15T10:20:44.089" v="6465" actId="1076"/>
          <ac:picMkLst>
            <pc:docMk/>
            <pc:sldMk cId="1122205229" sldId="269"/>
            <ac:picMk id="10" creationId="{182BA31A-6808-9BD8-48A6-C06D66880B81}"/>
          </ac:picMkLst>
        </pc:picChg>
        <pc:picChg chg="add del mod">
          <ac:chgData name="GAN EUNICE NELL" userId="c54b2712-1730-452c-8cee-c361a227b7db" providerId="ADAL" clId="{D2E92DCB-0B8B-42D5-855D-0EDD6E87707C}" dt="2023-06-15T09:03:51.774" v="5434" actId="21"/>
          <ac:picMkLst>
            <pc:docMk/>
            <pc:sldMk cId="1122205229" sldId="269"/>
            <ac:picMk id="12" creationId="{2787B777-ABDA-37B7-2B15-E12D18448D9C}"/>
          </ac:picMkLst>
        </pc:picChg>
        <pc:picChg chg="add del mod">
          <ac:chgData name="GAN EUNICE NELL" userId="c54b2712-1730-452c-8cee-c361a227b7db" providerId="ADAL" clId="{D2E92DCB-0B8B-42D5-855D-0EDD6E87707C}" dt="2023-06-15T09:03:56.932" v="5436" actId="21"/>
          <ac:picMkLst>
            <pc:docMk/>
            <pc:sldMk cId="1122205229" sldId="269"/>
            <ac:picMk id="14" creationId="{9A044774-CD65-E486-9FA7-10856AD862FA}"/>
          </ac:picMkLst>
        </pc:picChg>
        <pc:picChg chg="add del mod">
          <ac:chgData name="GAN EUNICE NELL" userId="c54b2712-1730-452c-8cee-c361a227b7db" providerId="ADAL" clId="{D2E92DCB-0B8B-42D5-855D-0EDD6E87707C}" dt="2023-06-15T09:08:05.419" v="5472" actId="21"/>
          <ac:picMkLst>
            <pc:docMk/>
            <pc:sldMk cId="1122205229" sldId="269"/>
            <ac:picMk id="15" creationId="{BBC8E67B-3893-8468-B648-4E9FC5411E41}"/>
          </ac:picMkLst>
        </pc:picChg>
        <pc:picChg chg="add mod">
          <ac:chgData name="GAN EUNICE NELL" userId="c54b2712-1730-452c-8cee-c361a227b7db" providerId="ADAL" clId="{D2E92DCB-0B8B-42D5-855D-0EDD6E87707C}" dt="2023-06-15T10:20:47.357" v="6466" actId="1076"/>
          <ac:picMkLst>
            <pc:docMk/>
            <pc:sldMk cId="1122205229" sldId="269"/>
            <ac:picMk id="19" creationId="{A2EEA07A-C7C8-F918-8E17-39491437FF19}"/>
          </ac:picMkLst>
        </pc:picChg>
        <pc:picChg chg="add del mod">
          <ac:chgData name="GAN EUNICE NELL" userId="c54b2712-1730-452c-8cee-c361a227b7db" providerId="ADAL" clId="{D2E92DCB-0B8B-42D5-855D-0EDD6E87707C}" dt="2023-06-15T09:42:05.734" v="6032" actId="478"/>
          <ac:picMkLst>
            <pc:docMk/>
            <pc:sldMk cId="1122205229" sldId="269"/>
            <ac:picMk id="1026" creationId="{F4D733DA-E3E1-05B0-DA69-1007DD7AE9B6}"/>
          </ac:picMkLst>
        </pc:picChg>
      </pc:sldChg>
      <pc:sldChg chg="add del ord">
        <pc:chgData name="GAN EUNICE NELL" userId="c54b2712-1730-452c-8cee-c361a227b7db" providerId="ADAL" clId="{D2E92DCB-0B8B-42D5-855D-0EDD6E87707C}" dt="2023-06-15T08:05:48.617" v="4604" actId="47"/>
        <pc:sldMkLst>
          <pc:docMk/>
          <pc:sldMk cId="171278967" sldId="270"/>
        </pc:sldMkLst>
      </pc:sldChg>
      <pc:sldChg chg="addSp delSp modSp add mod ord modTransition">
        <pc:chgData name="GAN EUNICE NELL" userId="c54b2712-1730-452c-8cee-c361a227b7db" providerId="ADAL" clId="{D2E92DCB-0B8B-42D5-855D-0EDD6E87707C}" dt="2023-06-15T16:53:52.137" v="8507" actId="1076"/>
        <pc:sldMkLst>
          <pc:docMk/>
          <pc:sldMk cId="2674306231" sldId="270"/>
        </pc:sldMkLst>
        <pc:spChg chg="add del mod">
          <ac:chgData name="GAN EUNICE NELL" userId="c54b2712-1730-452c-8cee-c361a227b7db" providerId="ADAL" clId="{D2E92DCB-0B8B-42D5-855D-0EDD6E87707C}" dt="2023-06-15T16:53:04.013" v="8496" actId="12788"/>
          <ac:spMkLst>
            <pc:docMk/>
            <pc:sldMk cId="2674306231" sldId="270"/>
            <ac:spMk id="2" creationId="{BA3AF798-EA76-6708-1E05-8982D8AF4751}"/>
          </ac:spMkLst>
        </pc:spChg>
        <pc:spChg chg="add del">
          <ac:chgData name="GAN EUNICE NELL" userId="c54b2712-1730-452c-8cee-c361a227b7db" providerId="ADAL" clId="{D2E92DCB-0B8B-42D5-855D-0EDD6E87707C}" dt="2023-06-15T09:26:32.072" v="5684" actId="22"/>
          <ac:spMkLst>
            <pc:docMk/>
            <pc:sldMk cId="2674306231" sldId="270"/>
            <ac:spMk id="4" creationId="{9E252ACC-36C3-5FCE-03A4-0E2FBAE25D15}"/>
          </ac:spMkLst>
        </pc:spChg>
        <pc:spChg chg="add del">
          <ac:chgData name="GAN EUNICE NELL" userId="c54b2712-1730-452c-8cee-c361a227b7db" providerId="ADAL" clId="{D2E92DCB-0B8B-42D5-855D-0EDD6E87707C}" dt="2023-06-15T16:13:51.089" v="8235" actId="22"/>
          <ac:spMkLst>
            <pc:docMk/>
            <pc:sldMk cId="2674306231" sldId="270"/>
            <ac:spMk id="4" creationId="{CF516A77-EBDC-9709-4300-F6DA53603DDA}"/>
          </ac:spMkLst>
        </pc:spChg>
        <pc:spChg chg="add del mod">
          <ac:chgData name="GAN EUNICE NELL" userId="c54b2712-1730-452c-8cee-c361a227b7db" providerId="ADAL" clId="{D2E92DCB-0B8B-42D5-855D-0EDD6E87707C}" dt="2023-06-15T16:14:51.656" v="8250" actId="478"/>
          <ac:spMkLst>
            <pc:docMk/>
            <pc:sldMk cId="2674306231" sldId="270"/>
            <ac:spMk id="6" creationId="{102FC937-AF67-4802-5E73-2664527C4F5F}"/>
          </ac:spMkLst>
        </pc:spChg>
        <pc:spChg chg="add del">
          <ac:chgData name="GAN EUNICE NELL" userId="c54b2712-1730-452c-8cee-c361a227b7db" providerId="ADAL" clId="{D2E92DCB-0B8B-42D5-855D-0EDD6E87707C}" dt="2023-06-15T09:26:48.049" v="5686" actId="22"/>
          <ac:spMkLst>
            <pc:docMk/>
            <pc:sldMk cId="2674306231" sldId="270"/>
            <ac:spMk id="6" creationId="{6015911F-3170-62F3-459B-23AC15B7C279}"/>
          </ac:spMkLst>
        </pc:spChg>
        <pc:spChg chg="add del">
          <ac:chgData name="GAN EUNICE NELL" userId="c54b2712-1730-452c-8cee-c361a227b7db" providerId="ADAL" clId="{D2E92DCB-0B8B-42D5-855D-0EDD6E87707C}" dt="2023-06-15T16:14:02.898" v="8240" actId="22"/>
          <ac:spMkLst>
            <pc:docMk/>
            <pc:sldMk cId="2674306231" sldId="270"/>
            <ac:spMk id="8" creationId="{9E44B784-C7B5-8310-FB29-017C3F66F1AA}"/>
          </ac:spMkLst>
        </pc:spChg>
        <pc:spChg chg="add del">
          <ac:chgData name="GAN EUNICE NELL" userId="c54b2712-1730-452c-8cee-c361a227b7db" providerId="ADAL" clId="{D2E92DCB-0B8B-42D5-855D-0EDD6E87707C}" dt="2023-06-15T09:27:43.934" v="5688" actId="22"/>
          <ac:spMkLst>
            <pc:docMk/>
            <pc:sldMk cId="2674306231" sldId="270"/>
            <ac:spMk id="8" creationId="{AD722C65-ABAB-C2A2-9300-2BEDFE1BF385}"/>
          </ac:spMkLst>
        </pc:spChg>
        <pc:spChg chg="add mod">
          <ac:chgData name="GAN EUNICE NELL" userId="c54b2712-1730-452c-8cee-c361a227b7db" providerId="ADAL" clId="{D2E92DCB-0B8B-42D5-855D-0EDD6E87707C}" dt="2023-06-15T16:53:04.013" v="8496" actId="12788"/>
          <ac:spMkLst>
            <pc:docMk/>
            <pc:sldMk cId="2674306231" sldId="270"/>
            <ac:spMk id="10" creationId="{C15103D0-2BE8-28C2-EFB6-8616739E27BB}"/>
          </ac:spMkLst>
        </pc:spChg>
        <pc:spChg chg="add mod">
          <ac:chgData name="GAN EUNICE NELL" userId="c54b2712-1730-452c-8cee-c361a227b7db" providerId="ADAL" clId="{D2E92DCB-0B8B-42D5-855D-0EDD6E87707C}" dt="2023-06-15T16:53:04.013" v="8496" actId="12788"/>
          <ac:spMkLst>
            <pc:docMk/>
            <pc:sldMk cId="2674306231" sldId="270"/>
            <ac:spMk id="12" creationId="{963DCFB7-DB16-3355-85A2-FB2803B546FA}"/>
          </ac:spMkLst>
        </pc:spChg>
        <pc:spChg chg="add mod">
          <ac:chgData name="GAN EUNICE NELL" userId="c54b2712-1730-452c-8cee-c361a227b7db" providerId="ADAL" clId="{D2E92DCB-0B8B-42D5-855D-0EDD6E87707C}" dt="2023-06-15T16:53:04.013" v="8496" actId="12788"/>
          <ac:spMkLst>
            <pc:docMk/>
            <pc:sldMk cId="2674306231" sldId="270"/>
            <ac:spMk id="13" creationId="{D6437A0E-3C5F-B7BB-51E1-348A116302DA}"/>
          </ac:spMkLst>
        </pc:spChg>
        <pc:spChg chg="add mod">
          <ac:chgData name="GAN EUNICE NELL" userId="c54b2712-1730-452c-8cee-c361a227b7db" providerId="ADAL" clId="{D2E92DCB-0B8B-42D5-855D-0EDD6E87707C}" dt="2023-06-15T16:53:27.336" v="8503" actId="1076"/>
          <ac:spMkLst>
            <pc:docMk/>
            <pc:sldMk cId="2674306231" sldId="270"/>
            <ac:spMk id="14" creationId="{B6BB2E5B-FFF3-F484-88E4-F67B2FD82D0A}"/>
          </ac:spMkLst>
        </pc:spChg>
        <pc:spChg chg="add mod">
          <ac:chgData name="GAN EUNICE NELL" userId="c54b2712-1730-452c-8cee-c361a227b7db" providerId="ADAL" clId="{D2E92DCB-0B8B-42D5-855D-0EDD6E87707C}" dt="2023-06-15T16:53:21.535" v="8502" actId="1076"/>
          <ac:spMkLst>
            <pc:docMk/>
            <pc:sldMk cId="2674306231" sldId="270"/>
            <ac:spMk id="15" creationId="{9C17FC6E-4AB4-DF85-EFA0-BE37CA88F127}"/>
          </ac:spMkLst>
        </pc:spChg>
        <pc:spChg chg="add mod">
          <ac:chgData name="GAN EUNICE NELL" userId="c54b2712-1730-452c-8cee-c361a227b7db" providerId="ADAL" clId="{D2E92DCB-0B8B-42D5-855D-0EDD6E87707C}" dt="2023-06-15T16:53:19.203" v="8501" actId="1076"/>
          <ac:spMkLst>
            <pc:docMk/>
            <pc:sldMk cId="2674306231" sldId="270"/>
            <ac:spMk id="16" creationId="{4FEFAB5D-5E9B-BA94-7D61-2EF11DD2304D}"/>
          </ac:spMkLst>
        </pc:spChg>
        <pc:spChg chg="add mod">
          <ac:chgData name="GAN EUNICE NELL" userId="c54b2712-1730-452c-8cee-c361a227b7db" providerId="ADAL" clId="{D2E92DCB-0B8B-42D5-855D-0EDD6E87707C}" dt="2023-06-15T16:53:52.137" v="8507" actId="1076"/>
          <ac:spMkLst>
            <pc:docMk/>
            <pc:sldMk cId="2674306231" sldId="270"/>
            <ac:spMk id="17" creationId="{9EE790A4-78CD-64F3-B37E-99BA5F9712D1}"/>
          </ac:spMkLst>
        </pc:spChg>
        <pc:spChg chg="add mod">
          <ac:chgData name="GAN EUNICE NELL" userId="c54b2712-1730-452c-8cee-c361a227b7db" providerId="ADAL" clId="{D2E92DCB-0B8B-42D5-855D-0EDD6E87707C}" dt="2023-06-15T16:53:04.013" v="8496" actId="12788"/>
          <ac:spMkLst>
            <pc:docMk/>
            <pc:sldMk cId="2674306231" sldId="270"/>
            <ac:spMk id="18" creationId="{D870CB94-A599-11B0-2F71-047912F8DD72}"/>
          </ac:spMkLst>
        </pc:spChg>
        <pc:spChg chg="add mod">
          <ac:chgData name="GAN EUNICE NELL" userId="c54b2712-1730-452c-8cee-c361a227b7db" providerId="ADAL" clId="{D2E92DCB-0B8B-42D5-855D-0EDD6E87707C}" dt="2023-06-15T16:53:36.644" v="8505" actId="688"/>
          <ac:spMkLst>
            <pc:docMk/>
            <pc:sldMk cId="2674306231" sldId="270"/>
            <ac:spMk id="19" creationId="{E14BB0B8-CDAC-E66D-982A-D34818A6AD3F}"/>
          </ac:spMkLst>
        </pc:spChg>
        <pc:spChg chg="add del mod">
          <ac:chgData name="GAN EUNICE NELL" userId="c54b2712-1730-452c-8cee-c361a227b7db" providerId="ADAL" clId="{D2E92DCB-0B8B-42D5-855D-0EDD6E87707C}" dt="2023-06-15T09:44:05.993" v="6086"/>
          <ac:spMkLst>
            <pc:docMk/>
            <pc:sldMk cId="2674306231" sldId="270"/>
            <ac:spMk id="20" creationId="{33117233-0E36-D608-6AB3-260BD2D8A4C7}"/>
          </ac:spMkLst>
        </pc:spChg>
        <pc:spChg chg="add del mod">
          <ac:chgData name="GAN EUNICE NELL" userId="c54b2712-1730-452c-8cee-c361a227b7db" providerId="ADAL" clId="{D2E92DCB-0B8B-42D5-855D-0EDD6E87707C}" dt="2023-06-15T09:44:04.839" v="6082"/>
          <ac:spMkLst>
            <pc:docMk/>
            <pc:sldMk cId="2674306231" sldId="270"/>
            <ac:spMk id="21" creationId="{B1DBCE54-5CCA-1C59-CFC3-9C86C3CE37CD}"/>
          </ac:spMkLst>
        </pc:spChg>
        <pc:spChg chg="add del mod">
          <ac:chgData name="GAN EUNICE NELL" userId="c54b2712-1730-452c-8cee-c361a227b7db" providerId="ADAL" clId="{D2E92DCB-0B8B-42D5-855D-0EDD6E87707C}" dt="2023-06-15T09:44:04.839" v="6082"/>
          <ac:spMkLst>
            <pc:docMk/>
            <pc:sldMk cId="2674306231" sldId="270"/>
            <ac:spMk id="22" creationId="{A3809B8F-3B0B-1BBA-F83B-82BEBEDE0D87}"/>
          </ac:spMkLst>
        </pc:spChg>
        <pc:spChg chg="add del mod">
          <ac:chgData name="GAN EUNICE NELL" userId="c54b2712-1730-452c-8cee-c361a227b7db" providerId="ADAL" clId="{D2E92DCB-0B8B-42D5-855D-0EDD6E87707C}" dt="2023-06-15T11:40:40.833" v="6492" actId="478"/>
          <ac:spMkLst>
            <pc:docMk/>
            <pc:sldMk cId="2674306231" sldId="270"/>
            <ac:spMk id="23" creationId="{98346878-C0FE-7E47-0A55-136958D54418}"/>
          </ac:spMkLst>
        </pc:spChg>
        <pc:spChg chg="add del mod">
          <ac:chgData name="GAN EUNICE NELL" userId="c54b2712-1730-452c-8cee-c361a227b7db" providerId="ADAL" clId="{D2E92DCB-0B8B-42D5-855D-0EDD6E87707C}" dt="2023-06-15T11:55:25.306" v="6578" actId="21"/>
          <ac:spMkLst>
            <pc:docMk/>
            <pc:sldMk cId="2674306231" sldId="270"/>
            <ac:spMk id="24" creationId="{018803FE-0535-A99F-EA7B-A5A970B26B68}"/>
          </ac:spMkLst>
        </pc:spChg>
        <pc:spChg chg="add del mod">
          <ac:chgData name="GAN EUNICE NELL" userId="c54b2712-1730-452c-8cee-c361a227b7db" providerId="ADAL" clId="{D2E92DCB-0B8B-42D5-855D-0EDD6E87707C}" dt="2023-06-15T11:55:25.306" v="6578" actId="21"/>
          <ac:spMkLst>
            <pc:docMk/>
            <pc:sldMk cId="2674306231" sldId="270"/>
            <ac:spMk id="25" creationId="{5A0D67B5-54B6-076A-0629-9990D5598C0F}"/>
          </ac:spMkLst>
        </pc:spChg>
        <pc:spChg chg="add del mod">
          <ac:chgData name="GAN EUNICE NELL" userId="c54b2712-1730-452c-8cee-c361a227b7db" providerId="ADAL" clId="{D2E92DCB-0B8B-42D5-855D-0EDD6E87707C}" dt="2023-06-15T11:55:25.306" v="6578" actId="21"/>
          <ac:spMkLst>
            <pc:docMk/>
            <pc:sldMk cId="2674306231" sldId="270"/>
            <ac:spMk id="26" creationId="{DEC21BC6-F595-F3DB-4E8B-30EB81FBB7F5}"/>
          </ac:spMkLst>
        </pc:spChg>
        <pc:spChg chg="add del mod">
          <ac:chgData name="GAN EUNICE NELL" userId="c54b2712-1730-452c-8cee-c361a227b7db" providerId="ADAL" clId="{D2E92DCB-0B8B-42D5-855D-0EDD6E87707C}" dt="2023-06-15T11:55:25.306" v="6578" actId="21"/>
          <ac:spMkLst>
            <pc:docMk/>
            <pc:sldMk cId="2674306231" sldId="270"/>
            <ac:spMk id="27" creationId="{FCC89956-0DF2-3FDF-7C10-2B79C909C2D5}"/>
          </ac:spMkLst>
        </pc:spChg>
        <pc:spChg chg="add del mod">
          <ac:chgData name="GAN EUNICE NELL" userId="c54b2712-1730-452c-8cee-c361a227b7db" providerId="ADAL" clId="{D2E92DCB-0B8B-42D5-855D-0EDD6E87707C}" dt="2023-06-15T11:55:25.306" v="6578" actId="21"/>
          <ac:spMkLst>
            <pc:docMk/>
            <pc:sldMk cId="2674306231" sldId="270"/>
            <ac:spMk id="28" creationId="{640CA2CE-0F0A-3780-F0F4-B74E6FA4AC40}"/>
          </ac:spMkLst>
        </pc:spChg>
        <pc:spChg chg="add del mod">
          <ac:chgData name="GAN EUNICE NELL" userId="c54b2712-1730-452c-8cee-c361a227b7db" providerId="ADAL" clId="{D2E92DCB-0B8B-42D5-855D-0EDD6E87707C}" dt="2023-06-15T11:55:25.306" v="6578" actId="21"/>
          <ac:spMkLst>
            <pc:docMk/>
            <pc:sldMk cId="2674306231" sldId="270"/>
            <ac:spMk id="29" creationId="{8E59991C-FD1C-B092-E827-FFC2EF720118}"/>
          </ac:spMkLst>
        </pc:spChg>
        <pc:spChg chg="add del mod">
          <ac:chgData name="GAN EUNICE NELL" userId="c54b2712-1730-452c-8cee-c361a227b7db" providerId="ADAL" clId="{D2E92DCB-0B8B-42D5-855D-0EDD6E87707C}" dt="2023-06-15T11:55:25.306" v="6578" actId="21"/>
          <ac:spMkLst>
            <pc:docMk/>
            <pc:sldMk cId="2674306231" sldId="270"/>
            <ac:spMk id="30" creationId="{D4F550B9-5F81-175A-110B-3A936FFC35B0}"/>
          </ac:spMkLst>
        </pc:spChg>
        <pc:picChg chg="add del mod">
          <ac:chgData name="GAN EUNICE NELL" userId="c54b2712-1730-452c-8cee-c361a227b7db" providerId="ADAL" clId="{D2E92DCB-0B8B-42D5-855D-0EDD6E87707C}" dt="2023-06-15T16:14:26.830" v="8248" actId="22"/>
          <ac:picMkLst>
            <pc:docMk/>
            <pc:sldMk cId="2674306231" sldId="270"/>
            <ac:picMk id="11" creationId="{47090003-D528-0E31-798B-7623C1F5DF3C}"/>
          </ac:picMkLst>
        </pc:picChg>
        <pc:picChg chg="add del mod">
          <ac:chgData name="GAN EUNICE NELL" userId="c54b2712-1730-452c-8cee-c361a227b7db" providerId="ADAL" clId="{D2E92DCB-0B8B-42D5-855D-0EDD6E87707C}" dt="2023-06-15T16:18:58.330" v="8282" actId="478"/>
          <ac:picMkLst>
            <pc:docMk/>
            <pc:sldMk cId="2674306231" sldId="270"/>
            <ac:picMk id="21" creationId="{54810DAE-5E38-EF73-5C25-12BB5228537B}"/>
          </ac:picMkLst>
        </pc:picChg>
      </pc:sldChg>
      <pc:sldChg chg="addSp delSp modSp new del mod ord setBg">
        <pc:chgData name="GAN EUNICE NELL" userId="c54b2712-1730-452c-8cee-c361a227b7db" providerId="ADAL" clId="{D2E92DCB-0B8B-42D5-855D-0EDD6E87707C}" dt="2023-06-15T08:37:03.011" v="5142" actId="47"/>
        <pc:sldMkLst>
          <pc:docMk/>
          <pc:sldMk cId="1503529449" sldId="271"/>
        </pc:sldMkLst>
        <pc:spChg chg="add del mod">
          <ac:chgData name="GAN EUNICE NELL" userId="c54b2712-1730-452c-8cee-c361a227b7db" providerId="ADAL" clId="{D2E92DCB-0B8B-42D5-855D-0EDD6E87707C}" dt="2023-06-15T08:33:38.147" v="5092" actId="14100"/>
          <ac:spMkLst>
            <pc:docMk/>
            <pc:sldMk cId="1503529449" sldId="271"/>
            <ac:spMk id="4" creationId="{84579D00-473F-8114-E6BB-F114324941E8}"/>
          </ac:spMkLst>
        </pc:spChg>
        <pc:spChg chg="add mod">
          <ac:chgData name="GAN EUNICE NELL" userId="c54b2712-1730-452c-8cee-c361a227b7db" providerId="ADAL" clId="{D2E92DCB-0B8B-42D5-855D-0EDD6E87707C}" dt="2023-06-15T08:33:26.980" v="5088" actId="12789"/>
          <ac:spMkLst>
            <pc:docMk/>
            <pc:sldMk cId="1503529449" sldId="271"/>
            <ac:spMk id="5" creationId="{DA0762E2-9B75-93D3-CA0A-686E64F51017}"/>
          </ac:spMkLst>
        </pc:spChg>
        <pc:spChg chg="add mod">
          <ac:chgData name="GAN EUNICE NELL" userId="c54b2712-1730-452c-8cee-c361a227b7db" providerId="ADAL" clId="{D2E92DCB-0B8B-42D5-855D-0EDD6E87707C}" dt="2023-06-15T08:27:05.267" v="4967" actId="14100"/>
          <ac:spMkLst>
            <pc:docMk/>
            <pc:sldMk cId="1503529449" sldId="271"/>
            <ac:spMk id="6" creationId="{2CB4E806-FC6D-4D24-0750-2871994E831B}"/>
          </ac:spMkLst>
        </pc:spChg>
        <pc:spChg chg="add mod">
          <ac:chgData name="GAN EUNICE NELL" userId="c54b2712-1730-452c-8cee-c361a227b7db" providerId="ADAL" clId="{D2E92DCB-0B8B-42D5-855D-0EDD6E87707C}" dt="2023-06-15T08:27:05.267" v="4967" actId="14100"/>
          <ac:spMkLst>
            <pc:docMk/>
            <pc:sldMk cId="1503529449" sldId="271"/>
            <ac:spMk id="7" creationId="{11021833-6F36-A241-A322-53E4F6FA3AE2}"/>
          </ac:spMkLst>
        </pc:spChg>
        <pc:spChg chg="add del">
          <ac:chgData name="GAN EUNICE NELL" userId="c54b2712-1730-452c-8cee-c361a227b7db" providerId="ADAL" clId="{D2E92DCB-0B8B-42D5-855D-0EDD6E87707C}" dt="2023-06-15T08:10:43.679" v="4636" actId="26606"/>
          <ac:spMkLst>
            <pc:docMk/>
            <pc:sldMk cId="1503529449" sldId="271"/>
            <ac:spMk id="8" creationId="{32BC26D8-82FB-445E-AA49-62A77D7C1EE0}"/>
          </ac:spMkLst>
        </pc:spChg>
        <pc:spChg chg="add del mod">
          <ac:chgData name="GAN EUNICE NELL" userId="c54b2712-1730-452c-8cee-c361a227b7db" providerId="ADAL" clId="{D2E92DCB-0B8B-42D5-855D-0EDD6E87707C}" dt="2023-06-15T08:30:08.379" v="5034" actId="478"/>
          <ac:spMkLst>
            <pc:docMk/>
            <pc:sldMk cId="1503529449" sldId="271"/>
            <ac:spMk id="9" creationId="{AE9A7555-9324-6A83-DC61-4BE0C204DCF6}"/>
          </ac:spMkLst>
        </pc:spChg>
        <pc:spChg chg="add del">
          <ac:chgData name="GAN EUNICE NELL" userId="c54b2712-1730-452c-8cee-c361a227b7db" providerId="ADAL" clId="{D2E92DCB-0B8B-42D5-855D-0EDD6E87707C}" dt="2023-06-15T08:10:43.679" v="4636" actId="26606"/>
          <ac:spMkLst>
            <pc:docMk/>
            <pc:sldMk cId="1503529449" sldId="271"/>
            <ac:spMk id="10" creationId="{CB44330D-EA18-4254-AA95-EB49948539B8}"/>
          </ac:spMkLst>
        </pc:spChg>
        <pc:picChg chg="add del mod">
          <ac:chgData name="GAN EUNICE NELL" userId="c54b2712-1730-452c-8cee-c361a227b7db" providerId="ADAL" clId="{D2E92DCB-0B8B-42D5-855D-0EDD6E87707C}" dt="2023-06-15T08:15:20.166" v="4652" actId="21"/>
          <ac:picMkLst>
            <pc:docMk/>
            <pc:sldMk cId="1503529449" sldId="271"/>
            <ac:picMk id="3" creationId="{471D0942-6A2A-4355-AD56-0DBB526B79A9}"/>
          </ac:picMkLst>
        </pc:picChg>
      </pc:sldChg>
      <pc:sldChg chg="addSp delSp modSp add mod modTransition setBg">
        <pc:chgData name="GAN EUNICE NELL" userId="c54b2712-1730-452c-8cee-c361a227b7db" providerId="ADAL" clId="{D2E92DCB-0B8B-42D5-855D-0EDD6E87707C}" dt="2023-06-15T19:13:45.570" v="10049" actId="1076"/>
        <pc:sldMkLst>
          <pc:docMk/>
          <pc:sldMk cId="3650142393" sldId="271"/>
        </pc:sldMkLst>
        <pc:spChg chg="add mod">
          <ac:chgData name="GAN EUNICE NELL" userId="c54b2712-1730-452c-8cee-c361a227b7db" providerId="ADAL" clId="{D2E92DCB-0B8B-42D5-855D-0EDD6E87707C}" dt="2023-06-15T19:09:55.481" v="10009" actId="14100"/>
          <ac:spMkLst>
            <pc:docMk/>
            <pc:sldMk cId="3650142393" sldId="271"/>
            <ac:spMk id="2" creationId="{BAF8BFB4-F0BB-A5C8-8BB4-39F4827EC386}"/>
          </ac:spMkLst>
        </pc:spChg>
        <pc:spChg chg="mod ord">
          <ac:chgData name="GAN EUNICE NELL" userId="c54b2712-1730-452c-8cee-c361a227b7db" providerId="ADAL" clId="{D2E92DCB-0B8B-42D5-855D-0EDD6E87707C}" dt="2023-06-15T19:09:43.706" v="10004" actId="1076"/>
          <ac:spMkLst>
            <pc:docMk/>
            <pc:sldMk cId="3650142393" sldId="271"/>
            <ac:spMk id="3" creationId="{0C32AF44-8B1E-DC6E-E2EF-A24223CCCD2A}"/>
          </ac:spMkLst>
        </pc:spChg>
        <pc:spChg chg="del">
          <ac:chgData name="GAN EUNICE NELL" userId="c54b2712-1730-452c-8cee-c361a227b7db" providerId="ADAL" clId="{D2E92DCB-0B8B-42D5-855D-0EDD6E87707C}" dt="2023-06-15T18:10:38.896" v="9378" actId="478"/>
          <ac:spMkLst>
            <pc:docMk/>
            <pc:sldMk cId="3650142393" sldId="271"/>
            <ac:spMk id="4" creationId="{8C6DD54F-8124-8F4B-97EC-4C681613ACA3}"/>
          </ac:spMkLst>
        </pc:spChg>
        <pc:spChg chg="mod">
          <ac:chgData name="GAN EUNICE NELL" userId="c54b2712-1730-452c-8cee-c361a227b7db" providerId="ADAL" clId="{D2E92DCB-0B8B-42D5-855D-0EDD6E87707C}" dt="2023-06-15T19:13:45.570" v="10049" actId="1076"/>
          <ac:spMkLst>
            <pc:docMk/>
            <pc:sldMk cId="3650142393" sldId="271"/>
            <ac:spMk id="5" creationId="{B9177731-DE7C-52B2-7B52-79A8F3454427}"/>
          </ac:spMkLst>
        </pc:spChg>
        <pc:spChg chg="mod ord">
          <ac:chgData name="GAN EUNICE NELL" userId="c54b2712-1730-452c-8cee-c361a227b7db" providerId="ADAL" clId="{D2E92DCB-0B8B-42D5-855D-0EDD6E87707C}" dt="2023-06-15T19:09:29.384" v="10003" actId="1076"/>
          <ac:spMkLst>
            <pc:docMk/>
            <pc:sldMk cId="3650142393" sldId="271"/>
            <ac:spMk id="6" creationId="{78D3D8C0-3FC9-6B59-06B5-889F0C2CAC38}"/>
          </ac:spMkLst>
        </pc:spChg>
        <pc:spChg chg="add mod">
          <ac:chgData name="GAN EUNICE NELL" userId="c54b2712-1730-452c-8cee-c361a227b7db" providerId="ADAL" clId="{D2E92DCB-0B8B-42D5-855D-0EDD6E87707C}" dt="2023-06-15T19:10:14.844" v="10010"/>
          <ac:spMkLst>
            <pc:docMk/>
            <pc:sldMk cId="3650142393" sldId="271"/>
            <ac:spMk id="7" creationId="{4BC3CBB8-1D3D-4084-5C50-4E427B517E52}"/>
          </ac:spMkLst>
        </pc:spChg>
        <pc:spChg chg="add mod">
          <ac:chgData name="GAN EUNICE NELL" userId="c54b2712-1730-452c-8cee-c361a227b7db" providerId="ADAL" clId="{D2E92DCB-0B8B-42D5-855D-0EDD6E87707C}" dt="2023-06-15T19:10:14.844" v="10010"/>
          <ac:spMkLst>
            <pc:docMk/>
            <pc:sldMk cId="3650142393" sldId="271"/>
            <ac:spMk id="8" creationId="{E95B1367-49EE-7CBD-97C2-300A77491279}"/>
          </ac:spMkLst>
        </pc:spChg>
        <pc:picChg chg="add mod ord">
          <ac:chgData name="GAN EUNICE NELL" userId="c54b2712-1730-452c-8cee-c361a227b7db" providerId="ADAL" clId="{D2E92DCB-0B8B-42D5-855D-0EDD6E87707C}" dt="2023-06-15T19:13:31.702" v="10047" actId="14100"/>
          <ac:picMkLst>
            <pc:docMk/>
            <pc:sldMk cId="3650142393" sldId="271"/>
            <ac:picMk id="10" creationId="{77D0597A-F334-07D7-8FD3-FC6B3C3212A7}"/>
          </ac:picMkLst>
        </pc:picChg>
      </pc:sldChg>
      <pc:sldChg chg="addSp modSp add del mod">
        <pc:chgData name="GAN EUNICE NELL" userId="c54b2712-1730-452c-8cee-c361a227b7db" providerId="ADAL" clId="{D2E92DCB-0B8B-42D5-855D-0EDD6E87707C}" dt="2023-06-15T08:41:42.160" v="5191" actId="47"/>
        <pc:sldMkLst>
          <pc:docMk/>
          <pc:sldMk cId="2251379121" sldId="272"/>
        </pc:sldMkLst>
        <pc:spChg chg="add mod">
          <ac:chgData name="GAN EUNICE NELL" userId="c54b2712-1730-452c-8cee-c361a227b7db" providerId="ADAL" clId="{D2E92DCB-0B8B-42D5-855D-0EDD6E87707C}" dt="2023-06-15T08:32:42.689" v="5086" actId="1036"/>
          <ac:spMkLst>
            <pc:docMk/>
            <pc:sldMk cId="2251379121" sldId="272"/>
            <ac:spMk id="2" creationId="{0E374D3A-88CF-0DA9-5519-3F8940216FBE}"/>
          </ac:spMkLst>
        </pc:spChg>
        <pc:spChg chg="mod">
          <ac:chgData name="GAN EUNICE NELL" userId="c54b2712-1730-452c-8cee-c361a227b7db" providerId="ADAL" clId="{D2E92DCB-0B8B-42D5-855D-0EDD6E87707C}" dt="2023-06-15T08:32:30.328" v="5080" actId="1076"/>
          <ac:spMkLst>
            <pc:docMk/>
            <pc:sldMk cId="2251379121" sldId="272"/>
            <ac:spMk id="5" creationId="{DA0762E2-9B75-93D3-CA0A-686E64F51017}"/>
          </ac:spMkLst>
        </pc:spChg>
        <pc:spChg chg="mod">
          <ac:chgData name="GAN EUNICE NELL" userId="c54b2712-1730-452c-8cee-c361a227b7db" providerId="ADAL" clId="{D2E92DCB-0B8B-42D5-855D-0EDD6E87707C}" dt="2023-06-15T08:34:41.107" v="5114" actId="1076"/>
          <ac:spMkLst>
            <pc:docMk/>
            <pc:sldMk cId="2251379121" sldId="272"/>
            <ac:spMk id="6" creationId="{2CB4E806-FC6D-4D24-0750-2871994E831B}"/>
          </ac:spMkLst>
        </pc:spChg>
      </pc:sldChg>
      <pc:sldChg chg="addSp delSp modSp add mod modTransition setBg modAnim">
        <pc:chgData name="GAN EUNICE NELL" userId="c54b2712-1730-452c-8cee-c361a227b7db" providerId="ADAL" clId="{D2E92DCB-0B8B-42D5-855D-0EDD6E87707C}" dt="2023-06-15T20:09:42.472" v="10643"/>
        <pc:sldMkLst>
          <pc:docMk/>
          <pc:sldMk cId="2262768429" sldId="272"/>
        </pc:sldMkLst>
        <pc:spChg chg="add del mod ord">
          <ac:chgData name="GAN EUNICE NELL" userId="c54b2712-1730-452c-8cee-c361a227b7db" providerId="ADAL" clId="{D2E92DCB-0B8B-42D5-855D-0EDD6E87707C}" dt="2023-06-15T18:16:31.279" v="9534" actId="1076"/>
          <ac:spMkLst>
            <pc:docMk/>
            <pc:sldMk cId="2262768429" sldId="272"/>
            <ac:spMk id="2" creationId="{0E623B6C-E806-36B8-6F59-D423B1AC1ACA}"/>
          </ac:spMkLst>
        </pc:spChg>
        <pc:spChg chg="del mod">
          <ac:chgData name="GAN EUNICE NELL" userId="c54b2712-1730-452c-8cee-c361a227b7db" providerId="ADAL" clId="{D2E92DCB-0B8B-42D5-855D-0EDD6E87707C}" dt="2023-06-15T17:25:17.228" v="8906" actId="478"/>
          <ac:spMkLst>
            <pc:docMk/>
            <pc:sldMk cId="2262768429" sldId="272"/>
            <ac:spMk id="3" creationId="{0C32AF44-8B1E-DC6E-E2EF-A24223CCCD2A}"/>
          </ac:spMkLst>
        </pc:spChg>
        <pc:spChg chg="del">
          <ac:chgData name="GAN EUNICE NELL" userId="c54b2712-1730-452c-8cee-c361a227b7db" providerId="ADAL" clId="{D2E92DCB-0B8B-42D5-855D-0EDD6E87707C}" dt="2023-06-15T17:25:17.228" v="8906" actId="478"/>
          <ac:spMkLst>
            <pc:docMk/>
            <pc:sldMk cId="2262768429" sldId="272"/>
            <ac:spMk id="4" creationId="{8C6DD54F-8124-8F4B-97EC-4C681613ACA3}"/>
          </ac:spMkLst>
        </pc:spChg>
        <pc:spChg chg="add del mod">
          <ac:chgData name="GAN EUNICE NELL" userId="c54b2712-1730-452c-8cee-c361a227b7db" providerId="ADAL" clId="{D2E92DCB-0B8B-42D5-855D-0EDD6E87707C}" dt="2023-06-15T18:16:42.229" v="9536" actId="1076"/>
          <ac:spMkLst>
            <pc:docMk/>
            <pc:sldMk cId="2262768429" sldId="272"/>
            <ac:spMk id="5" creationId="{7EF8E462-9616-F1F4-53EE-BA698B70BD79}"/>
          </ac:spMkLst>
        </pc:spChg>
        <pc:spChg chg="del mod">
          <ac:chgData name="GAN EUNICE NELL" userId="c54b2712-1730-452c-8cee-c361a227b7db" providerId="ADAL" clId="{D2E92DCB-0B8B-42D5-855D-0EDD6E87707C}" dt="2023-06-15T18:03:07.770" v="9258" actId="478"/>
          <ac:spMkLst>
            <pc:docMk/>
            <pc:sldMk cId="2262768429" sldId="272"/>
            <ac:spMk id="6" creationId="{78D3D8C0-3FC9-6B59-06B5-889F0C2CAC38}"/>
          </ac:spMkLst>
        </pc:spChg>
        <pc:spChg chg="add del mod">
          <ac:chgData name="GAN EUNICE NELL" userId="c54b2712-1730-452c-8cee-c361a227b7db" providerId="ADAL" clId="{D2E92DCB-0B8B-42D5-855D-0EDD6E87707C}" dt="2023-06-15T18:16:42.229" v="9536" actId="1076"/>
          <ac:spMkLst>
            <pc:docMk/>
            <pc:sldMk cId="2262768429" sldId="272"/>
            <ac:spMk id="7" creationId="{34445FEB-71AB-CC2E-0EB6-AFF3F079739D}"/>
          </ac:spMkLst>
        </pc:spChg>
        <pc:spChg chg="add del mod">
          <ac:chgData name="GAN EUNICE NELL" userId="c54b2712-1730-452c-8cee-c361a227b7db" providerId="ADAL" clId="{D2E92DCB-0B8B-42D5-855D-0EDD6E87707C}" dt="2023-06-15T18:05:28.362" v="9289" actId="478"/>
          <ac:spMkLst>
            <pc:docMk/>
            <pc:sldMk cId="2262768429" sldId="272"/>
            <ac:spMk id="8" creationId="{18C0780D-0400-C523-8434-8B955558F784}"/>
          </ac:spMkLst>
        </pc:spChg>
        <pc:spChg chg="add mod">
          <ac:chgData name="GAN EUNICE NELL" userId="c54b2712-1730-452c-8cee-c361a227b7db" providerId="ADAL" clId="{D2E92DCB-0B8B-42D5-855D-0EDD6E87707C}" dt="2023-06-15T18:16:42.229" v="9536" actId="1076"/>
          <ac:spMkLst>
            <pc:docMk/>
            <pc:sldMk cId="2262768429" sldId="272"/>
            <ac:spMk id="9" creationId="{A5BD600E-A0A6-40C9-421C-DA1AC812B40C}"/>
          </ac:spMkLst>
        </pc:spChg>
        <pc:spChg chg="add mod ord">
          <ac:chgData name="GAN EUNICE NELL" userId="c54b2712-1730-452c-8cee-c361a227b7db" providerId="ADAL" clId="{D2E92DCB-0B8B-42D5-855D-0EDD6E87707C}" dt="2023-06-15T18:14:37.859" v="9519" actId="1076"/>
          <ac:spMkLst>
            <pc:docMk/>
            <pc:sldMk cId="2262768429" sldId="272"/>
            <ac:spMk id="10" creationId="{EC1B411C-95EF-3B6F-BB30-B6F97C45B3E3}"/>
          </ac:spMkLst>
        </pc:spChg>
        <pc:spChg chg="add mod ord">
          <ac:chgData name="GAN EUNICE NELL" userId="c54b2712-1730-452c-8cee-c361a227b7db" providerId="ADAL" clId="{D2E92DCB-0B8B-42D5-855D-0EDD6E87707C}" dt="2023-06-15T18:14:44.896" v="9520" actId="1076"/>
          <ac:spMkLst>
            <pc:docMk/>
            <pc:sldMk cId="2262768429" sldId="272"/>
            <ac:spMk id="11" creationId="{2DA5A5DA-A302-20DF-F888-1546425B007F}"/>
          </ac:spMkLst>
        </pc:spChg>
        <pc:spChg chg="add mod">
          <ac:chgData name="GAN EUNICE NELL" userId="c54b2712-1730-452c-8cee-c361a227b7db" providerId="ADAL" clId="{D2E92DCB-0B8B-42D5-855D-0EDD6E87707C}" dt="2023-06-15T18:16:36.452" v="9535" actId="1076"/>
          <ac:spMkLst>
            <pc:docMk/>
            <pc:sldMk cId="2262768429" sldId="272"/>
            <ac:spMk id="12" creationId="{CFB54945-7DC3-C690-6DBC-03417BAC11BB}"/>
          </ac:spMkLst>
        </pc:spChg>
        <pc:picChg chg="mod">
          <ac:chgData name="GAN EUNICE NELL" userId="c54b2712-1730-452c-8cee-c361a227b7db" providerId="ADAL" clId="{D2E92DCB-0B8B-42D5-855D-0EDD6E87707C}" dt="2023-06-15T18:17:28.397" v="9543" actId="14861"/>
          <ac:picMkLst>
            <pc:docMk/>
            <pc:sldMk cId="2262768429" sldId="272"/>
            <ac:picMk id="2050" creationId="{1DC9D5FB-22D6-DB2F-042F-92635019E510}"/>
          </ac:picMkLst>
        </pc:picChg>
        <pc:picChg chg="mod">
          <ac:chgData name="GAN EUNICE NELL" userId="c54b2712-1730-452c-8cee-c361a227b7db" providerId="ADAL" clId="{D2E92DCB-0B8B-42D5-855D-0EDD6E87707C}" dt="2023-06-15T18:17:28.397" v="9543" actId="14861"/>
          <ac:picMkLst>
            <pc:docMk/>
            <pc:sldMk cId="2262768429" sldId="272"/>
            <ac:picMk id="2052" creationId="{B2DEA69F-E62E-6505-F41C-708A1775F70F}"/>
          </ac:picMkLst>
        </pc:picChg>
        <pc:picChg chg="mod">
          <ac:chgData name="GAN EUNICE NELL" userId="c54b2712-1730-452c-8cee-c361a227b7db" providerId="ADAL" clId="{D2E92DCB-0B8B-42D5-855D-0EDD6E87707C}" dt="2023-06-15T18:17:28.397" v="9543" actId="14861"/>
          <ac:picMkLst>
            <pc:docMk/>
            <pc:sldMk cId="2262768429" sldId="272"/>
            <ac:picMk id="2054" creationId="{DA03018F-B84C-A75B-04BE-82C7416E4556}"/>
          </ac:picMkLst>
        </pc:picChg>
      </pc:sldChg>
      <pc:sldChg chg="addSp delSp modSp add mod modTransition setBg">
        <pc:chgData name="GAN EUNICE NELL" userId="c54b2712-1730-452c-8cee-c361a227b7db" providerId="ADAL" clId="{D2E92DCB-0B8B-42D5-855D-0EDD6E87707C}" dt="2023-06-15T19:50:11.387" v="10314" actId="207"/>
        <pc:sldMkLst>
          <pc:docMk/>
          <pc:sldMk cId="611231657" sldId="273"/>
        </pc:sldMkLst>
        <pc:spChg chg="mod">
          <ac:chgData name="GAN EUNICE NELL" userId="c54b2712-1730-452c-8cee-c361a227b7db" providerId="ADAL" clId="{D2E92DCB-0B8B-42D5-855D-0EDD6E87707C}" dt="2023-06-15T19:50:11.387" v="10314" actId="207"/>
          <ac:spMkLst>
            <pc:docMk/>
            <pc:sldMk cId="611231657" sldId="273"/>
            <ac:spMk id="2" creationId="{54D6F514-D633-D84F-5C29-63DA039FFC56}"/>
          </ac:spMkLst>
        </pc:spChg>
        <pc:spChg chg="mod">
          <ac:chgData name="GAN EUNICE NELL" userId="c54b2712-1730-452c-8cee-c361a227b7db" providerId="ADAL" clId="{D2E92DCB-0B8B-42D5-855D-0EDD6E87707C}" dt="2023-06-15T19:36:49.822" v="10123" actId="1076"/>
          <ac:spMkLst>
            <pc:docMk/>
            <pc:sldMk cId="611231657" sldId="273"/>
            <ac:spMk id="6" creationId="{78D3D8C0-3FC9-6B59-06B5-889F0C2CAC38}"/>
          </ac:spMkLst>
        </pc:spChg>
        <pc:spChg chg="add del">
          <ac:chgData name="GAN EUNICE NELL" userId="c54b2712-1730-452c-8cee-c361a227b7db" providerId="ADAL" clId="{D2E92DCB-0B8B-42D5-855D-0EDD6E87707C}" dt="2023-06-15T15:46:53.085" v="7918" actId="22"/>
          <ac:spMkLst>
            <pc:docMk/>
            <pc:sldMk cId="611231657" sldId="273"/>
            <ac:spMk id="7" creationId="{2B0BF824-658E-23B3-D436-F572D75BF59D}"/>
          </ac:spMkLst>
        </pc:spChg>
        <pc:spChg chg="add del">
          <ac:chgData name="GAN EUNICE NELL" userId="c54b2712-1730-452c-8cee-c361a227b7db" providerId="ADAL" clId="{D2E92DCB-0B8B-42D5-855D-0EDD6E87707C}" dt="2023-06-15T15:46:55.416" v="7920" actId="22"/>
          <ac:spMkLst>
            <pc:docMk/>
            <pc:sldMk cId="611231657" sldId="273"/>
            <ac:spMk id="9" creationId="{7C3BADFE-BBCD-7F4D-F32B-E22E9BDA2829}"/>
          </ac:spMkLst>
        </pc:spChg>
        <pc:spChg chg="add mod">
          <ac:chgData name="GAN EUNICE NELL" userId="c54b2712-1730-452c-8cee-c361a227b7db" providerId="ADAL" clId="{D2E92DCB-0B8B-42D5-855D-0EDD6E87707C}" dt="2023-06-15T19:50:11.387" v="10314" actId="207"/>
          <ac:spMkLst>
            <pc:docMk/>
            <pc:sldMk cId="611231657" sldId="273"/>
            <ac:spMk id="10" creationId="{26E8D06C-69BB-1F55-9C7C-6897DB9ED720}"/>
          </ac:spMkLst>
        </pc:spChg>
        <pc:spChg chg="add mod">
          <ac:chgData name="GAN EUNICE NELL" userId="c54b2712-1730-452c-8cee-c361a227b7db" providerId="ADAL" clId="{D2E92DCB-0B8B-42D5-855D-0EDD6E87707C}" dt="2023-06-15T19:50:11.387" v="10314" actId="207"/>
          <ac:spMkLst>
            <pc:docMk/>
            <pc:sldMk cId="611231657" sldId="273"/>
            <ac:spMk id="11" creationId="{F29FF026-206C-8674-8B2F-376E13172577}"/>
          </ac:spMkLst>
        </pc:spChg>
        <pc:spChg chg="add mod">
          <ac:chgData name="GAN EUNICE NELL" userId="c54b2712-1730-452c-8cee-c361a227b7db" providerId="ADAL" clId="{D2E92DCB-0B8B-42D5-855D-0EDD6E87707C}" dt="2023-06-15T19:37:15.526" v="10129" actId="571"/>
          <ac:spMkLst>
            <pc:docMk/>
            <pc:sldMk cId="611231657" sldId="273"/>
            <ac:spMk id="14" creationId="{E5DB9AD2-D569-1BAE-97ED-C9BF1A3F0C6C}"/>
          </ac:spMkLst>
        </pc:spChg>
        <pc:spChg chg="add mod ord">
          <ac:chgData name="GAN EUNICE NELL" userId="c54b2712-1730-452c-8cee-c361a227b7db" providerId="ADAL" clId="{D2E92DCB-0B8B-42D5-855D-0EDD6E87707C}" dt="2023-06-15T19:37:30.253" v="10131" actId="13244"/>
          <ac:spMkLst>
            <pc:docMk/>
            <pc:sldMk cId="611231657" sldId="273"/>
            <ac:spMk id="15" creationId="{FD3275A5-E6E4-1689-5531-335DCC376FC7}"/>
          </ac:spMkLst>
        </pc:spChg>
        <pc:spChg chg="add mod ord">
          <ac:chgData name="GAN EUNICE NELL" userId="c54b2712-1730-452c-8cee-c361a227b7db" providerId="ADAL" clId="{D2E92DCB-0B8B-42D5-855D-0EDD6E87707C}" dt="2023-06-15T19:37:30.253" v="10131" actId="13244"/>
          <ac:spMkLst>
            <pc:docMk/>
            <pc:sldMk cId="611231657" sldId="273"/>
            <ac:spMk id="16" creationId="{6A4177FD-6ABF-1E2C-F2A0-633469CF034D}"/>
          </ac:spMkLst>
        </pc:spChg>
        <pc:spChg chg="add mod">
          <ac:chgData name="GAN EUNICE NELL" userId="c54b2712-1730-452c-8cee-c361a227b7db" providerId="ADAL" clId="{D2E92DCB-0B8B-42D5-855D-0EDD6E87707C}" dt="2023-06-15T19:39:12.452" v="10182" actId="1076"/>
          <ac:spMkLst>
            <pc:docMk/>
            <pc:sldMk cId="611231657" sldId="273"/>
            <ac:spMk id="17" creationId="{B01304F5-BC9B-24DB-E252-90103A8A8036}"/>
          </ac:spMkLst>
        </pc:spChg>
        <pc:spChg chg="add del mod ord">
          <ac:chgData name="GAN EUNICE NELL" userId="c54b2712-1730-452c-8cee-c361a227b7db" providerId="ADAL" clId="{D2E92DCB-0B8B-42D5-855D-0EDD6E87707C}" dt="2023-06-15T19:41:26.274" v="10210" actId="478"/>
          <ac:spMkLst>
            <pc:docMk/>
            <pc:sldMk cId="611231657" sldId="273"/>
            <ac:spMk id="18" creationId="{9B821716-A5B6-71FF-98B5-47BAB6DAA24C}"/>
          </ac:spMkLst>
        </pc:spChg>
        <pc:picChg chg="add mod ord modCrop">
          <ac:chgData name="GAN EUNICE NELL" userId="c54b2712-1730-452c-8cee-c361a227b7db" providerId="ADAL" clId="{D2E92DCB-0B8B-42D5-855D-0EDD6E87707C}" dt="2023-06-15T19:42:02.335" v="10219" actId="732"/>
          <ac:picMkLst>
            <pc:docMk/>
            <pc:sldMk cId="611231657" sldId="273"/>
            <ac:picMk id="13" creationId="{50B70EE7-4651-804B-A05C-8DC14D54DC60}"/>
          </ac:picMkLst>
        </pc:picChg>
      </pc:sldChg>
      <pc:sldChg chg="addSp delSp modSp add del mod">
        <pc:chgData name="GAN EUNICE NELL" userId="c54b2712-1730-452c-8cee-c361a227b7db" providerId="ADAL" clId="{D2E92DCB-0B8B-42D5-855D-0EDD6E87707C}" dt="2023-06-15T08:46:56.724" v="5218" actId="47"/>
        <pc:sldMkLst>
          <pc:docMk/>
          <pc:sldMk cId="1936552794" sldId="273"/>
        </pc:sldMkLst>
        <pc:spChg chg="add mod">
          <ac:chgData name="GAN EUNICE NELL" userId="c54b2712-1730-452c-8cee-c361a227b7db" providerId="ADAL" clId="{D2E92DCB-0B8B-42D5-855D-0EDD6E87707C}" dt="2023-06-15T08:34:50.581" v="5119" actId="14100"/>
          <ac:spMkLst>
            <pc:docMk/>
            <pc:sldMk cId="1936552794" sldId="273"/>
            <ac:spMk id="2" creationId="{FAE7ECE2-6183-EF57-C282-8C612E2A0382}"/>
          </ac:spMkLst>
        </pc:spChg>
        <pc:spChg chg="add mod">
          <ac:chgData name="GAN EUNICE NELL" userId="c54b2712-1730-452c-8cee-c361a227b7db" providerId="ADAL" clId="{D2E92DCB-0B8B-42D5-855D-0EDD6E87707C}" dt="2023-06-15T08:34:50.581" v="5119" actId="14100"/>
          <ac:spMkLst>
            <pc:docMk/>
            <pc:sldMk cId="1936552794" sldId="273"/>
            <ac:spMk id="3" creationId="{F8C417CF-74D9-D127-9911-BA7A3CC1415E}"/>
          </ac:spMkLst>
        </pc:spChg>
        <pc:spChg chg="mod">
          <ac:chgData name="GAN EUNICE NELL" userId="c54b2712-1730-452c-8cee-c361a227b7db" providerId="ADAL" clId="{D2E92DCB-0B8B-42D5-855D-0EDD6E87707C}" dt="2023-06-15T08:38:13.975" v="5143" actId="1076"/>
          <ac:spMkLst>
            <pc:docMk/>
            <pc:sldMk cId="1936552794" sldId="273"/>
            <ac:spMk id="4" creationId="{84579D00-473F-8114-E6BB-F114324941E8}"/>
          </ac:spMkLst>
        </pc:spChg>
        <pc:spChg chg="mod">
          <ac:chgData name="GAN EUNICE NELL" userId="c54b2712-1730-452c-8cee-c361a227b7db" providerId="ADAL" clId="{D2E92DCB-0B8B-42D5-855D-0EDD6E87707C}" dt="2023-06-15T08:38:58.138" v="5155" actId="1076"/>
          <ac:spMkLst>
            <pc:docMk/>
            <pc:sldMk cId="1936552794" sldId="273"/>
            <ac:spMk id="5" creationId="{DA0762E2-9B75-93D3-CA0A-686E64F51017}"/>
          </ac:spMkLst>
        </pc:spChg>
        <pc:spChg chg="del">
          <ac:chgData name="GAN EUNICE NELL" userId="c54b2712-1730-452c-8cee-c361a227b7db" providerId="ADAL" clId="{D2E92DCB-0B8B-42D5-855D-0EDD6E87707C}" dt="2023-06-15T08:33:44.355" v="5096" actId="478"/>
          <ac:spMkLst>
            <pc:docMk/>
            <pc:sldMk cId="1936552794" sldId="273"/>
            <ac:spMk id="6" creationId="{2CB4E806-FC6D-4D24-0750-2871994E831B}"/>
          </ac:spMkLst>
        </pc:spChg>
        <pc:spChg chg="del">
          <ac:chgData name="GAN EUNICE NELL" userId="c54b2712-1730-452c-8cee-c361a227b7db" providerId="ADAL" clId="{D2E92DCB-0B8B-42D5-855D-0EDD6E87707C}" dt="2023-06-15T08:33:44.720" v="5097" actId="478"/>
          <ac:spMkLst>
            <pc:docMk/>
            <pc:sldMk cId="1936552794" sldId="273"/>
            <ac:spMk id="7" creationId="{11021833-6F36-A241-A322-53E4F6FA3AE2}"/>
          </ac:spMkLst>
        </pc:spChg>
        <pc:spChg chg="add mod">
          <ac:chgData name="GAN EUNICE NELL" userId="c54b2712-1730-452c-8cee-c361a227b7db" providerId="ADAL" clId="{D2E92DCB-0B8B-42D5-855D-0EDD6E87707C}" dt="2023-06-15T08:35:26.161" v="5130" actId="14100"/>
          <ac:spMkLst>
            <pc:docMk/>
            <pc:sldMk cId="1936552794" sldId="273"/>
            <ac:spMk id="8" creationId="{9EC31FF8-7ABB-81B7-A05D-8D54DF658BF3}"/>
          </ac:spMkLst>
        </pc:spChg>
        <pc:spChg chg="add mod">
          <ac:chgData name="GAN EUNICE NELL" userId="c54b2712-1730-452c-8cee-c361a227b7db" providerId="ADAL" clId="{D2E92DCB-0B8B-42D5-855D-0EDD6E87707C}" dt="2023-06-15T08:35:44.908" v="5137" actId="1076"/>
          <ac:spMkLst>
            <pc:docMk/>
            <pc:sldMk cId="1936552794" sldId="273"/>
            <ac:spMk id="9" creationId="{0FAC07D2-C166-2E08-0418-DDF12A7E9B7B}"/>
          </ac:spMkLst>
        </pc:spChg>
        <pc:spChg chg="add mod">
          <ac:chgData name="GAN EUNICE NELL" userId="c54b2712-1730-452c-8cee-c361a227b7db" providerId="ADAL" clId="{D2E92DCB-0B8B-42D5-855D-0EDD6E87707C}" dt="2023-06-15T08:36:10.142" v="5138" actId="14100"/>
          <ac:spMkLst>
            <pc:docMk/>
            <pc:sldMk cId="1936552794" sldId="273"/>
            <ac:spMk id="10" creationId="{D0BDD4D5-CE37-B9BF-33D6-FF828AF9326C}"/>
          </ac:spMkLst>
        </pc:spChg>
      </pc:sldChg>
      <pc:sldChg chg="addSp delSp modSp add del mod ord modTransition">
        <pc:chgData name="GAN EUNICE NELL" userId="c54b2712-1730-452c-8cee-c361a227b7db" providerId="ADAL" clId="{D2E92DCB-0B8B-42D5-855D-0EDD6E87707C}" dt="2023-06-15T09:34:32.198" v="5902" actId="47"/>
        <pc:sldMkLst>
          <pc:docMk/>
          <pc:sldMk cId="2787306918" sldId="274"/>
        </pc:sldMkLst>
        <pc:spChg chg="del mod">
          <ac:chgData name="GAN EUNICE NELL" userId="c54b2712-1730-452c-8cee-c361a227b7db" providerId="ADAL" clId="{D2E92DCB-0B8B-42D5-855D-0EDD6E87707C}" dt="2023-06-15T08:59:00.673" v="5398" actId="478"/>
          <ac:spMkLst>
            <pc:docMk/>
            <pc:sldMk cId="2787306918" sldId="274"/>
            <ac:spMk id="2" creationId="{FAE7ECE2-6183-EF57-C282-8C612E2A0382}"/>
          </ac:spMkLst>
        </pc:spChg>
        <pc:spChg chg="del">
          <ac:chgData name="GAN EUNICE NELL" userId="c54b2712-1730-452c-8cee-c361a227b7db" providerId="ADAL" clId="{D2E92DCB-0B8B-42D5-855D-0EDD6E87707C}" dt="2023-06-15T08:58:46.843" v="5393" actId="478"/>
          <ac:spMkLst>
            <pc:docMk/>
            <pc:sldMk cId="2787306918" sldId="274"/>
            <ac:spMk id="3" creationId="{F8C417CF-74D9-D127-9911-BA7A3CC1415E}"/>
          </ac:spMkLst>
        </pc:spChg>
        <pc:spChg chg="mod ord">
          <ac:chgData name="GAN EUNICE NELL" userId="c54b2712-1730-452c-8cee-c361a227b7db" providerId="ADAL" clId="{D2E92DCB-0B8B-42D5-855D-0EDD6E87707C}" dt="2023-06-15T09:12:28.138" v="5540" actId="14100"/>
          <ac:spMkLst>
            <pc:docMk/>
            <pc:sldMk cId="2787306918" sldId="274"/>
            <ac:spMk id="4" creationId="{84579D00-473F-8114-E6BB-F114324941E8}"/>
          </ac:spMkLst>
        </pc:spChg>
        <pc:spChg chg="del">
          <ac:chgData name="GAN EUNICE NELL" userId="c54b2712-1730-452c-8cee-c361a227b7db" providerId="ADAL" clId="{D2E92DCB-0B8B-42D5-855D-0EDD6E87707C}" dt="2023-06-15T08:38:25.862" v="5145" actId="478"/>
          <ac:spMkLst>
            <pc:docMk/>
            <pc:sldMk cId="2787306918" sldId="274"/>
            <ac:spMk id="5" creationId="{DA0762E2-9B75-93D3-CA0A-686E64F51017}"/>
          </ac:spMkLst>
        </pc:spChg>
        <pc:spChg chg="add del mod ord">
          <ac:chgData name="GAN EUNICE NELL" userId="c54b2712-1730-452c-8cee-c361a227b7db" providerId="ADAL" clId="{D2E92DCB-0B8B-42D5-855D-0EDD6E87707C}" dt="2023-06-15T08:52:21.304" v="5301" actId="21"/>
          <ac:spMkLst>
            <pc:docMk/>
            <pc:sldMk cId="2787306918" sldId="274"/>
            <ac:spMk id="6" creationId="{98CBFA7B-A412-49F5-7FF0-01B34B3395A5}"/>
          </ac:spMkLst>
        </pc:spChg>
        <pc:spChg chg="add del mod ord">
          <ac:chgData name="GAN EUNICE NELL" userId="c54b2712-1730-452c-8cee-c361a227b7db" providerId="ADAL" clId="{D2E92DCB-0B8B-42D5-855D-0EDD6E87707C}" dt="2023-06-15T08:51:26.485" v="5289" actId="478"/>
          <ac:spMkLst>
            <pc:docMk/>
            <pc:sldMk cId="2787306918" sldId="274"/>
            <ac:spMk id="7" creationId="{3C51A2E4-A6F4-B18B-2444-FC6DF7EC3DE4}"/>
          </ac:spMkLst>
        </pc:spChg>
        <pc:spChg chg="add del mod">
          <ac:chgData name="GAN EUNICE NELL" userId="c54b2712-1730-452c-8cee-c361a227b7db" providerId="ADAL" clId="{D2E92DCB-0B8B-42D5-855D-0EDD6E87707C}" dt="2023-06-15T09:16:27.035" v="5588" actId="21"/>
          <ac:spMkLst>
            <pc:docMk/>
            <pc:sldMk cId="2787306918" sldId="274"/>
            <ac:spMk id="8" creationId="{9EC31FF8-7ABB-81B7-A05D-8D54DF658BF3}"/>
          </ac:spMkLst>
        </pc:spChg>
        <pc:spChg chg="mod">
          <ac:chgData name="GAN EUNICE NELL" userId="c54b2712-1730-452c-8cee-c361a227b7db" providerId="ADAL" clId="{D2E92DCB-0B8B-42D5-855D-0EDD6E87707C}" dt="2023-06-15T09:14:43.058" v="5564" actId="1076"/>
          <ac:spMkLst>
            <pc:docMk/>
            <pc:sldMk cId="2787306918" sldId="274"/>
            <ac:spMk id="9" creationId="{0FAC07D2-C166-2E08-0418-DDF12A7E9B7B}"/>
          </ac:spMkLst>
        </pc:spChg>
        <pc:spChg chg="del">
          <ac:chgData name="GAN EUNICE NELL" userId="c54b2712-1730-452c-8cee-c361a227b7db" providerId="ADAL" clId="{D2E92DCB-0B8B-42D5-855D-0EDD6E87707C}" dt="2023-06-15T08:52:31.763" v="5305" actId="478"/>
          <ac:spMkLst>
            <pc:docMk/>
            <pc:sldMk cId="2787306918" sldId="274"/>
            <ac:spMk id="10" creationId="{D0BDD4D5-CE37-B9BF-33D6-FF828AF9326C}"/>
          </ac:spMkLst>
        </pc:spChg>
        <pc:spChg chg="add del mod">
          <ac:chgData name="GAN EUNICE NELL" userId="c54b2712-1730-452c-8cee-c361a227b7db" providerId="ADAL" clId="{D2E92DCB-0B8B-42D5-855D-0EDD6E87707C}" dt="2023-06-15T08:59:01.464" v="5399" actId="478"/>
          <ac:spMkLst>
            <pc:docMk/>
            <pc:sldMk cId="2787306918" sldId="274"/>
            <ac:spMk id="12" creationId="{BF40CE33-F4EB-D0C7-8100-BDDBAB91990C}"/>
          </ac:spMkLst>
        </pc:spChg>
        <pc:spChg chg="add mod ord">
          <ac:chgData name="GAN EUNICE NELL" userId="c54b2712-1730-452c-8cee-c361a227b7db" providerId="ADAL" clId="{D2E92DCB-0B8B-42D5-855D-0EDD6E87707C}" dt="2023-06-15T08:59:14.587" v="5403" actId="167"/>
          <ac:spMkLst>
            <pc:docMk/>
            <pc:sldMk cId="2787306918" sldId="274"/>
            <ac:spMk id="13" creationId="{2D7C976A-1EC0-05CA-9BF2-B4BC050D0C07}"/>
          </ac:spMkLst>
        </pc:spChg>
        <pc:spChg chg="add mod ord">
          <ac:chgData name="GAN EUNICE NELL" userId="c54b2712-1730-452c-8cee-c361a227b7db" providerId="ADAL" clId="{D2E92DCB-0B8B-42D5-855D-0EDD6E87707C}" dt="2023-06-15T08:59:14.587" v="5403" actId="167"/>
          <ac:spMkLst>
            <pc:docMk/>
            <pc:sldMk cId="2787306918" sldId="274"/>
            <ac:spMk id="14" creationId="{DB5365D8-0479-E986-063C-F54C773065B4}"/>
          </ac:spMkLst>
        </pc:spChg>
        <pc:spChg chg="add mod ord">
          <ac:chgData name="GAN EUNICE NELL" userId="c54b2712-1730-452c-8cee-c361a227b7db" providerId="ADAL" clId="{D2E92DCB-0B8B-42D5-855D-0EDD6E87707C}" dt="2023-06-15T09:16:31.237" v="5590" actId="167"/>
          <ac:spMkLst>
            <pc:docMk/>
            <pc:sldMk cId="2787306918" sldId="274"/>
            <ac:spMk id="19" creationId="{902736B3-739B-A6B6-3545-A0301E843DFB}"/>
          </ac:spMkLst>
        </pc:spChg>
        <pc:picChg chg="add mod">
          <ac:chgData name="GAN EUNICE NELL" userId="c54b2712-1730-452c-8cee-c361a227b7db" providerId="ADAL" clId="{D2E92DCB-0B8B-42D5-855D-0EDD6E87707C}" dt="2023-06-15T09:13:40.202" v="5559"/>
          <ac:picMkLst>
            <pc:docMk/>
            <pc:sldMk cId="2787306918" sldId="274"/>
            <ac:picMk id="11" creationId="{42DA1A88-496B-41E3-2593-4F8B66E7EF1B}"/>
          </ac:picMkLst>
        </pc:picChg>
        <pc:picChg chg="add del mod">
          <ac:chgData name="GAN EUNICE NELL" userId="c54b2712-1730-452c-8cee-c361a227b7db" providerId="ADAL" clId="{D2E92DCB-0B8B-42D5-855D-0EDD6E87707C}" dt="2023-06-15T09:07:59.821" v="5469" actId="21"/>
          <ac:picMkLst>
            <pc:docMk/>
            <pc:sldMk cId="2787306918" sldId="274"/>
            <ac:picMk id="16" creationId="{4E86ACB6-8289-D9AC-3F2D-427C4BB2DD71}"/>
          </ac:picMkLst>
        </pc:picChg>
        <pc:picChg chg="add del mod modCrop">
          <ac:chgData name="GAN EUNICE NELL" userId="c54b2712-1730-452c-8cee-c361a227b7db" providerId="ADAL" clId="{D2E92DCB-0B8B-42D5-855D-0EDD6E87707C}" dt="2023-06-15T09:16:22.953" v="5586" actId="21"/>
          <ac:picMkLst>
            <pc:docMk/>
            <pc:sldMk cId="2787306918" sldId="274"/>
            <ac:picMk id="17" creationId="{45E74B6C-BB16-965E-3368-A239EBD9FA62}"/>
          </ac:picMkLst>
        </pc:picChg>
        <pc:picChg chg="add mod">
          <ac:chgData name="GAN EUNICE NELL" userId="c54b2712-1730-452c-8cee-c361a227b7db" providerId="ADAL" clId="{D2E92DCB-0B8B-42D5-855D-0EDD6E87707C}" dt="2023-06-15T09:31:01.290" v="5862" actId="1038"/>
          <ac:picMkLst>
            <pc:docMk/>
            <pc:sldMk cId="2787306918" sldId="274"/>
            <ac:picMk id="18" creationId="{DA219CAE-D317-E710-6270-CE57458748F5}"/>
          </ac:picMkLst>
        </pc:picChg>
      </pc:sldChg>
      <pc:sldChg chg="addSp delSp modSp add mod modTransition setBg">
        <pc:chgData name="GAN EUNICE NELL" userId="c54b2712-1730-452c-8cee-c361a227b7db" providerId="ADAL" clId="{D2E92DCB-0B8B-42D5-855D-0EDD6E87707C}" dt="2023-06-15T19:57:42.118" v="10392" actId="1076"/>
        <pc:sldMkLst>
          <pc:docMk/>
          <pc:sldMk cId="3611540684" sldId="274"/>
        </pc:sldMkLst>
        <pc:spChg chg="mod topLvl">
          <ac:chgData name="GAN EUNICE NELL" userId="c54b2712-1730-452c-8cee-c361a227b7db" providerId="ADAL" clId="{D2E92DCB-0B8B-42D5-855D-0EDD6E87707C}" dt="2023-06-15T18:46:24.642" v="9780" actId="1582"/>
          <ac:spMkLst>
            <pc:docMk/>
            <pc:sldMk cId="3611540684" sldId="274"/>
            <ac:spMk id="2" creationId="{A4A32FC6-95AD-4C92-357E-8D96B355E2AE}"/>
          </ac:spMkLst>
        </pc:spChg>
        <pc:spChg chg="del">
          <ac:chgData name="GAN EUNICE NELL" userId="c54b2712-1730-452c-8cee-c361a227b7db" providerId="ADAL" clId="{D2E92DCB-0B8B-42D5-855D-0EDD6E87707C}" dt="2023-06-15T15:27:08.769" v="7411" actId="478"/>
          <ac:spMkLst>
            <pc:docMk/>
            <pc:sldMk cId="3611540684" sldId="274"/>
            <ac:spMk id="3" creationId="{0C32AF44-8B1E-DC6E-E2EF-A24223CCCD2A}"/>
          </ac:spMkLst>
        </pc:spChg>
        <pc:spChg chg="mod">
          <ac:chgData name="GAN EUNICE NELL" userId="c54b2712-1730-452c-8cee-c361a227b7db" providerId="ADAL" clId="{D2E92DCB-0B8B-42D5-855D-0EDD6E87707C}" dt="2023-06-15T19:57:35.159" v="10390" actId="1076"/>
          <ac:spMkLst>
            <pc:docMk/>
            <pc:sldMk cId="3611540684" sldId="274"/>
            <ac:spMk id="4" creationId="{8C6DD54F-8124-8F4B-97EC-4C681613ACA3}"/>
          </ac:spMkLst>
        </pc:spChg>
        <pc:spChg chg="add mod">
          <ac:chgData name="GAN EUNICE NELL" userId="c54b2712-1730-452c-8cee-c361a227b7db" providerId="ADAL" clId="{D2E92DCB-0B8B-42D5-855D-0EDD6E87707C}" dt="2023-06-15T19:57:42.118" v="10392" actId="1076"/>
          <ac:spMkLst>
            <pc:docMk/>
            <pc:sldMk cId="3611540684" sldId="274"/>
            <ac:spMk id="5" creationId="{00D24516-3731-70EA-424B-7FE78008C128}"/>
          </ac:spMkLst>
        </pc:spChg>
        <pc:spChg chg="mod">
          <ac:chgData name="GAN EUNICE NELL" userId="c54b2712-1730-452c-8cee-c361a227b7db" providerId="ADAL" clId="{D2E92DCB-0B8B-42D5-855D-0EDD6E87707C}" dt="2023-06-15T19:57:42.118" v="10392" actId="1076"/>
          <ac:spMkLst>
            <pc:docMk/>
            <pc:sldMk cId="3611540684" sldId="274"/>
            <ac:spMk id="6" creationId="{78D3D8C0-3FC9-6B59-06B5-889F0C2CAC38}"/>
          </ac:spMkLst>
        </pc:spChg>
        <pc:spChg chg="mod">
          <ac:chgData name="GAN EUNICE NELL" userId="c54b2712-1730-452c-8cee-c361a227b7db" providerId="ADAL" clId="{D2E92DCB-0B8B-42D5-855D-0EDD6E87707C}" dt="2023-06-15T18:36:40.074" v="9718" actId="1076"/>
          <ac:spMkLst>
            <pc:docMk/>
            <pc:sldMk cId="3611540684" sldId="274"/>
            <ac:spMk id="7" creationId="{697A6DC9-282D-E086-BA5D-FC39845CC8E1}"/>
          </ac:spMkLst>
        </pc:spChg>
        <pc:spChg chg="add mod">
          <ac:chgData name="GAN EUNICE NELL" userId="c54b2712-1730-452c-8cee-c361a227b7db" providerId="ADAL" clId="{D2E92DCB-0B8B-42D5-855D-0EDD6E87707C}" dt="2023-06-15T18:27:39.356" v="9661" actId="207"/>
          <ac:spMkLst>
            <pc:docMk/>
            <pc:sldMk cId="3611540684" sldId="274"/>
            <ac:spMk id="8" creationId="{F4D8B88A-D24E-E5DA-AC89-716771FA24C9}"/>
          </ac:spMkLst>
        </pc:spChg>
        <pc:spChg chg="mod ord">
          <ac:chgData name="GAN EUNICE NELL" userId="c54b2712-1730-452c-8cee-c361a227b7db" providerId="ADAL" clId="{D2E92DCB-0B8B-42D5-855D-0EDD6E87707C}" dt="2023-06-15T18:46:24.642" v="9780" actId="1582"/>
          <ac:spMkLst>
            <pc:docMk/>
            <pc:sldMk cId="3611540684" sldId="274"/>
            <ac:spMk id="11" creationId="{8A08E12F-F679-3033-925A-0907DEDFFFF7}"/>
          </ac:spMkLst>
        </pc:spChg>
        <pc:spChg chg="add del mod">
          <ac:chgData name="GAN EUNICE NELL" userId="c54b2712-1730-452c-8cee-c361a227b7db" providerId="ADAL" clId="{D2E92DCB-0B8B-42D5-855D-0EDD6E87707C}" dt="2023-06-15T18:36:09.525" v="9708" actId="21"/>
          <ac:spMkLst>
            <pc:docMk/>
            <pc:sldMk cId="3611540684" sldId="274"/>
            <ac:spMk id="12" creationId="{12CB934B-CF70-4BD1-4FB4-497E87C3087E}"/>
          </ac:spMkLst>
        </pc:spChg>
        <pc:spChg chg="mod">
          <ac:chgData name="GAN EUNICE NELL" userId="c54b2712-1730-452c-8cee-c361a227b7db" providerId="ADAL" clId="{D2E92DCB-0B8B-42D5-855D-0EDD6E87707C}" dt="2023-06-15T18:36:40.074" v="9718" actId="1076"/>
          <ac:spMkLst>
            <pc:docMk/>
            <pc:sldMk cId="3611540684" sldId="274"/>
            <ac:spMk id="14" creationId="{46589BE9-A810-645F-2BAF-A442ED4D0F06}"/>
          </ac:spMkLst>
        </pc:spChg>
        <pc:spChg chg="add del mod ord">
          <ac:chgData name="GAN EUNICE NELL" userId="c54b2712-1730-452c-8cee-c361a227b7db" providerId="ADAL" clId="{D2E92DCB-0B8B-42D5-855D-0EDD6E87707C}" dt="2023-06-15T18:36:28.251" v="9715" actId="478"/>
          <ac:spMkLst>
            <pc:docMk/>
            <pc:sldMk cId="3611540684" sldId="274"/>
            <ac:spMk id="16" creationId="{03BC4000-5CA5-1B6E-0A30-51C8A12A37B9}"/>
          </ac:spMkLst>
        </pc:spChg>
        <pc:spChg chg="add del mod ord">
          <ac:chgData name="GAN EUNICE NELL" userId="c54b2712-1730-452c-8cee-c361a227b7db" providerId="ADAL" clId="{D2E92DCB-0B8B-42D5-855D-0EDD6E87707C}" dt="2023-06-15T18:36:17.817" v="9711" actId="478"/>
          <ac:spMkLst>
            <pc:docMk/>
            <pc:sldMk cId="3611540684" sldId="274"/>
            <ac:spMk id="17" creationId="{BFA8925B-B944-BFCC-89E5-5ED6488D81A1}"/>
          </ac:spMkLst>
        </pc:spChg>
        <pc:spChg chg="add del mod ord">
          <ac:chgData name="GAN EUNICE NELL" userId="c54b2712-1730-452c-8cee-c361a227b7db" providerId="ADAL" clId="{D2E92DCB-0B8B-42D5-855D-0EDD6E87707C}" dt="2023-06-15T18:39:07.441" v="9736" actId="478"/>
          <ac:spMkLst>
            <pc:docMk/>
            <pc:sldMk cId="3611540684" sldId="274"/>
            <ac:spMk id="18" creationId="{88F698E6-7B92-0408-F4E9-ABB0B40B49A8}"/>
          </ac:spMkLst>
        </pc:spChg>
        <pc:spChg chg="add mod ord">
          <ac:chgData name="GAN EUNICE NELL" userId="c54b2712-1730-452c-8cee-c361a227b7db" providerId="ADAL" clId="{D2E92DCB-0B8B-42D5-855D-0EDD6E87707C}" dt="2023-06-15T18:43:38.191" v="9764" actId="14861"/>
          <ac:spMkLst>
            <pc:docMk/>
            <pc:sldMk cId="3611540684" sldId="274"/>
            <ac:spMk id="21" creationId="{DFE87B1A-6C37-F0A9-8775-FE004A7FF271}"/>
          </ac:spMkLst>
        </pc:spChg>
        <pc:spChg chg="add del mod">
          <ac:chgData name="GAN EUNICE NELL" userId="c54b2712-1730-452c-8cee-c361a227b7db" providerId="ADAL" clId="{D2E92DCB-0B8B-42D5-855D-0EDD6E87707C}" dt="2023-06-15T19:54:57.633" v="10351" actId="21"/>
          <ac:spMkLst>
            <pc:docMk/>
            <pc:sldMk cId="3611540684" sldId="274"/>
            <ac:spMk id="22" creationId="{D71B36FC-E3F7-C768-4A83-117260586444}"/>
          </ac:spMkLst>
        </pc:spChg>
        <pc:grpChg chg="del mod">
          <ac:chgData name="GAN EUNICE NELL" userId="c54b2712-1730-452c-8cee-c361a227b7db" providerId="ADAL" clId="{D2E92DCB-0B8B-42D5-855D-0EDD6E87707C}" dt="2023-06-15T16:01:53.094" v="8167" actId="165"/>
          <ac:grpSpMkLst>
            <pc:docMk/>
            <pc:sldMk cId="3611540684" sldId="274"/>
            <ac:grpSpMk id="10" creationId="{29D41EDD-0D84-9DE8-45A0-32B5243CCC43}"/>
          </ac:grpSpMkLst>
        </pc:grpChg>
        <pc:picChg chg="mod topLvl">
          <ac:chgData name="GAN EUNICE NELL" userId="c54b2712-1730-452c-8cee-c361a227b7db" providerId="ADAL" clId="{D2E92DCB-0B8B-42D5-855D-0EDD6E87707C}" dt="2023-06-15T18:36:40.074" v="9718" actId="1076"/>
          <ac:picMkLst>
            <pc:docMk/>
            <pc:sldMk cId="3611540684" sldId="274"/>
            <ac:picMk id="9" creationId="{44DC5F9E-819B-ABBF-59C4-BA700264E61C}"/>
          </ac:picMkLst>
        </pc:picChg>
        <pc:picChg chg="add del mod ord">
          <ac:chgData name="GAN EUNICE NELL" userId="c54b2712-1730-452c-8cee-c361a227b7db" providerId="ADAL" clId="{D2E92DCB-0B8B-42D5-855D-0EDD6E87707C}" dt="2023-06-15T16:04:14.586" v="8184"/>
          <ac:picMkLst>
            <pc:docMk/>
            <pc:sldMk cId="3611540684" sldId="274"/>
            <ac:picMk id="13" creationId="{156033B4-FA4F-A557-2D85-BD969882F65E}"/>
          </ac:picMkLst>
        </pc:picChg>
        <pc:picChg chg="add del mod ord">
          <ac:chgData name="GAN EUNICE NELL" userId="c54b2712-1730-452c-8cee-c361a227b7db" providerId="ADAL" clId="{D2E92DCB-0B8B-42D5-855D-0EDD6E87707C}" dt="2023-06-15T17:17:40.744" v="8876"/>
          <ac:picMkLst>
            <pc:docMk/>
            <pc:sldMk cId="3611540684" sldId="274"/>
            <ac:picMk id="15" creationId="{3B79B63A-9745-92FA-1BB0-F24D5CCD8F74}"/>
          </ac:picMkLst>
        </pc:picChg>
        <pc:picChg chg="add del mod ord">
          <ac:chgData name="GAN EUNICE NELL" userId="c54b2712-1730-452c-8cee-c361a227b7db" providerId="ADAL" clId="{D2E92DCB-0B8B-42D5-855D-0EDD6E87707C}" dt="2023-06-15T18:40:28.944" v="9744" actId="478"/>
          <ac:picMkLst>
            <pc:docMk/>
            <pc:sldMk cId="3611540684" sldId="274"/>
            <ac:picMk id="19" creationId="{79B498C6-9CB7-092C-AB68-FCEEFB7F8A73}"/>
          </ac:picMkLst>
        </pc:picChg>
        <pc:picChg chg="add del mod">
          <ac:chgData name="GAN EUNICE NELL" userId="c54b2712-1730-452c-8cee-c361a227b7db" providerId="ADAL" clId="{D2E92DCB-0B8B-42D5-855D-0EDD6E87707C}" dt="2023-06-15T18:40:35.067" v="9746"/>
          <ac:picMkLst>
            <pc:docMk/>
            <pc:sldMk cId="3611540684" sldId="274"/>
            <ac:picMk id="20" creationId="{C47032DE-BD44-D6A0-8CE3-9608D812A9BE}"/>
          </ac:picMkLst>
        </pc:picChg>
        <pc:picChg chg="add del mod ord modCrop">
          <ac:chgData name="GAN EUNICE NELL" userId="c54b2712-1730-452c-8cee-c361a227b7db" providerId="ADAL" clId="{D2E92DCB-0B8B-42D5-855D-0EDD6E87707C}" dt="2023-06-15T19:57:22.274" v="10385" actId="21"/>
          <ac:picMkLst>
            <pc:docMk/>
            <pc:sldMk cId="3611540684" sldId="274"/>
            <ac:picMk id="23" creationId="{81587582-937A-96D9-9AED-766E829F4B38}"/>
          </ac:picMkLst>
        </pc:picChg>
        <pc:picChg chg="mod topLvl">
          <ac:chgData name="GAN EUNICE NELL" userId="c54b2712-1730-452c-8cee-c361a227b7db" providerId="ADAL" clId="{D2E92DCB-0B8B-42D5-855D-0EDD6E87707C}" dt="2023-06-15T18:36:40.074" v="9718" actId="1076"/>
          <ac:picMkLst>
            <pc:docMk/>
            <pc:sldMk cId="3611540684" sldId="274"/>
            <ac:picMk id="3078" creationId="{6400B930-B1D7-9FC2-F82F-8D81481DBD7C}"/>
          </ac:picMkLst>
        </pc:picChg>
        <pc:picChg chg="mod">
          <ac:chgData name="GAN EUNICE NELL" userId="c54b2712-1730-452c-8cee-c361a227b7db" providerId="ADAL" clId="{D2E92DCB-0B8B-42D5-855D-0EDD6E87707C}" dt="2023-06-15T18:46:04.816" v="9779" actId="14861"/>
          <ac:picMkLst>
            <pc:docMk/>
            <pc:sldMk cId="3611540684" sldId="274"/>
            <ac:picMk id="3084" creationId="{3B73EAE1-1AFF-F424-6C96-D8DA5DB937A2}"/>
          </ac:picMkLst>
        </pc:picChg>
        <pc:picChg chg="mod">
          <ac:chgData name="GAN EUNICE NELL" userId="c54b2712-1730-452c-8cee-c361a227b7db" providerId="ADAL" clId="{D2E92DCB-0B8B-42D5-855D-0EDD6E87707C}" dt="2023-06-15T18:46:04.816" v="9779" actId="14861"/>
          <ac:picMkLst>
            <pc:docMk/>
            <pc:sldMk cId="3611540684" sldId="274"/>
            <ac:picMk id="3088" creationId="{5EF05DDD-8D2C-CF17-5305-38399674B6D0}"/>
          </ac:picMkLst>
        </pc:picChg>
        <pc:picChg chg="mod">
          <ac:chgData name="GAN EUNICE NELL" userId="c54b2712-1730-452c-8cee-c361a227b7db" providerId="ADAL" clId="{D2E92DCB-0B8B-42D5-855D-0EDD6E87707C}" dt="2023-06-15T18:44:26.979" v="9770" actId="14861"/>
          <ac:picMkLst>
            <pc:docMk/>
            <pc:sldMk cId="3611540684" sldId="274"/>
            <ac:picMk id="3090" creationId="{E2311288-CFB3-A290-9310-CA4E217DB933}"/>
          </ac:picMkLst>
        </pc:picChg>
      </pc:sldChg>
      <pc:sldChg chg="addSp delSp modSp add mod modTransition addAnim delAnim modAnim">
        <pc:chgData name="GAN EUNICE NELL" userId="c54b2712-1730-452c-8cee-c361a227b7db" providerId="ADAL" clId="{D2E92DCB-0B8B-42D5-855D-0EDD6E87707C}" dt="2023-06-15T15:33:20.926" v="7566"/>
        <pc:sldMkLst>
          <pc:docMk/>
          <pc:sldMk cId="3438420780" sldId="275"/>
        </pc:sldMkLst>
        <pc:spChg chg="add mod">
          <ac:chgData name="GAN EUNICE NELL" userId="c54b2712-1730-452c-8cee-c361a227b7db" providerId="ADAL" clId="{D2E92DCB-0B8B-42D5-855D-0EDD6E87707C}" dt="2023-06-15T10:08:18.572" v="6317" actId="164"/>
          <ac:spMkLst>
            <pc:docMk/>
            <pc:sldMk cId="3438420780" sldId="275"/>
            <ac:spMk id="2" creationId="{5C8A1FB3-43A4-C885-FB49-AFF6F5840FAA}"/>
          </ac:spMkLst>
        </pc:spChg>
        <pc:spChg chg="add mod">
          <ac:chgData name="GAN EUNICE NELL" userId="c54b2712-1730-452c-8cee-c361a227b7db" providerId="ADAL" clId="{D2E92DCB-0B8B-42D5-855D-0EDD6E87707C}" dt="2023-06-15T09:33:06.765" v="5891"/>
          <ac:spMkLst>
            <pc:docMk/>
            <pc:sldMk cId="3438420780" sldId="275"/>
            <ac:spMk id="3" creationId="{B42B6987-BA56-A598-F21F-45CFEA6164CB}"/>
          </ac:spMkLst>
        </pc:spChg>
        <pc:spChg chg="mod">
          <ac:chgData name="GAN EUNICE NELL" userId="c54b2712-1730-452c-8cee-c361a227b7db" providerId="ADAL" clId="{D2E92DCB-0B8B-42D5-855D-0EDD6E87707C}" dt="2023-06-15T15:33:20.926" v="7566"/>
          <ac:spMkLst>
            <pc:docMk/>
            <pc:sldMk cId="3438420780" sldId="275"/>
            <ac:spMk id="4" creationId="{84579D00-473F-8114-E6BB-F114324941E8}"/>
          </ac:spMkLst>
        </pc:spChg>
        <pc:spChg chg="add mod">
          <ac:chgData name="GAN EUNICE NELL" userId="c54b2712-1730-452c-8cee-c361a227b7db" providerId="ADAL" clId="{D2E92DCB-0B8B-42D5-855D-0EDD6E87707C}" dt="2023-06-15T10:11:05.341" v="6358" actId="1076"/>
          <ac:spMkLst>
            <pc:docMk/>
            <pc:sldMk cId="3438420780" sldId="275"/>
            <ac:spMk id="5" creationId="{BC2D6E4B-40BA-F4AE-8BA4-D50E2C7CCD5C}"/>
          </ac:spMkLst>
        </pc:spChg>
        <pc:spChg chg="add del mod">
          <ac:chgData name="GAN EUNICE NELL" userId="c54b2712-1730-452c-8cee-c361a227b7db" providerId="ADAL" clId="{D2E92DCB-0B8B-42D5-855D-0EDD6E87707C}" dt="2023-06-15T10:08:06.286" v="6314" actId="478"/>
          <ac:spMkLst>
            <pc:docMk/>
            <pc:sldMk cId="3438420780" sldId="275"/>
            <ac:spMk id="6" creationId="{7A37291A-1F7B-3211-763D-565628C15477}"/>
          </ac:spMkLst>
        </pc:spChg>
        <pc:spChg chg="add del mod">
          <ac:chgData name="GAN EUNICE NELL" userId="c54b2712-1730-452c-8cee-c361a227b7db" providerId="ADAL" clId="{D2E92DCB-0B8B-42D5-855D-0EDD6E87707C}" dt="2023-06-15T10:08:07.884" v="6316"/>
          <ac:spMkLst>
            <pc:docMk/>
            <pc:sldMk cId="3438420780" sldId="275"/>
            <ac:spMk id="12" creationId="{7F659B83-42C5-CDDF-20D8-9A2AE38BD3FD}"/>
          </ac:spMkLst>
        </pc:spChg>
        <pc:spChg chg="add mod modVis">
          <ac:chgData name="GAN EUNICE NELL" userId="c54b2712-1730-452c-8cee-c361a227b7db" providerId="ADAL" clId="{D2E92DCB-0B8B-42D5-855D-0EDD6E87707C}" dt="2023-06-15T15:25:26.386" v="7389" actId="20577"/>
          <ac:spMkLst>
            <pc:docMk/>
            <pc:sldMk cId="3438420780" sldId="275"/>
            <ac:spMk id="16" creationId="{1196A070-E0E0-65DA-6CE0-AA93E8748482}"/>
          </ac:spMkLst>
        </pc:spChg>
        <pc:grpChg chg="add mod">
          <ac:chgData name="GAN EUNICE NELL" userId="c54b2712-1730-452c-8cee-c361a227b7db" providerId="ADAL" clId="{D2E92DCB-0B8B-42D5-855D-0EDD6E87707C}" dt="2023-06-15T10:06:57.637" v="6285" actId="164"/>
          <ac:grpSpMkLst>
            <pc:docMk/>
            <pc:sldMk cId="3438420780" sldId="275"/>
            <ac:grpSpMk id="7" creationId="{7E87AA11-AABB-7052-1589-696B2ED1541D}"/>
          </ac:grpSpMkLst>
        </pc:grpChg>
        <pc:grpChg chg="add mod">
          <ac:chgData name="GAN EUNICE NELL" userId="c54b2712-1730-452c-8cee-c361a227b7db" providerId="ADAL" clId="{D2E92DCB-0B8B-42D5-855D-0EDD6E87707C}" dt="2023-06-15T10:07:57.813" v="6307" actId="164"/>
          <ac:grpSpMkLst>
            <pc:docMk/>
            <pc:sldMk cId="3438420780" sldId="275"/>
            <ac:grpSpMk id="10" creationId="{4F937532-82EC-D6C1-EFFC-F53A150CE80B}"/>
          </ac:grpSpMkLst>
        </pc:grpChg>
        <pc:grpChg chg="add mod">
          <ac:chgData name="GAN EUNICE NELL" userId="c54b2712-1730-452c-8cee-c361a227b7db" providerId="ADAL" clId="{D2E92DCB-0B8B-42D5-855D-0EDD6E87707C}" dt="2023-06-15T10:11:12.619" v="6360" actId="1076"/>
          <ac:grpSpMkLst>
            <pc:docMk/>
            <pc:sldMk cId="3438420780" sldId="275"/>
            <ac:grpSpMk id="15" creationId="{5C864813-F1C7-8960-5475-869708B2CEF9}"/>
          </ac:grpSpMkLst>
        </pc:grpChg>
        <pc:picChg chg="del">
          <ac:chgData name="GAN EUNICE NELL" userId="c54b2712-1730-452c-8cee-c361a227b7db" providerId="ADAL" clId="{D2E92DCB-0B8B-42D5-855D-0EDD6E87707C}" dt="2023-06-15T09:30:24.467" v="5814" actId="478"/>
          <ac:picMkLst>
            <pc:docMk/>
            <pc:sldMk cId="3438420780" sldId="275"/>
            <ac:picMk id="11" creationId="{42DA1A88-496B-41E3-2593-4F8B66E7EF1B}"/>
          </ac:picMkLst>
        </pc:picChg>
        <pc:picChg chg="mod">
          <ac:chgData name="GAN EUNICE NELL" userId="c54b2712-1730-452c-8cee-c361a227b7db" providerId="ADAL" clId="{D2E92DCB-0B8B-42D5-855D-0EDD6E87707C}" dt="2023-06-15T10:10:29.698" v="6349" actId="1076"/>
          <ac:picMkLst>
            <pc:docMk/>
            <pc:sldMk cId="3438420780" sldId="275"/>
            <ac:picMk id="17" creationId="{45E74B6C-BB16-965E-3368-A239EBD9FA62}"/>
          </ac:picMkLst>
        </pc:picChg>
        <pc:picChg chg="del">
          <ac:chgData name="GAN EUNICE NELL" userId="c54b2712-1730-452c-8cee-c361a227b7db" providerId="ADAL" clId="{D2E92DCB-0B8B-42D5-855D-0EDD6E87707C}" dt="2023-06-15T09:30:24.049" v="5813" actId="478"/>
          <ac:picMkLst>
            <pc:docMk/>
            <pc:sldMk cId="3438420780" sldId="275"/>
            <ac:picMk id="18" creationId="{DA219CAE-D317-E710-6270-CE57458748F5}"/>
          </ac:picMkLst>
        </pc:picChg>
      </pc:sldChg>
      <pc:sldChg chg="modSp add del mod setBg">
        <pc:chgData name="GAN EUNICE NELL" userId="c54b2712-1730-452c-8cee-c361a227b7db" providerId="ADAL" clId="{D2E92DCB-0B8B-42D5-855D-0EDD6E87707C}" dt="2023-06-15T17:13:59.896" v="8840" actId="47"/>
        <pc:sldMkLst>
          <pc:docMk/>
          <pc:sldMk cId="3091326649" sldId="276"/>
        </pc:sldMkLst>
        <pc:spChg chg="mod">
          <ac:chgData name="GAN EUNICE NELL" userId="c54b2712-1730-452c-8cee-c361a227b7db" providerId="ADAL" clId="{D2E92DCB-0B8B-42D5-855D-0EDD6E87707C}" dt="2023-06-15T15:13:37.141" v="7252" actId="20577"/>
          <ac:spMkLst>
            <pc:docMk/>
            <pc:sldMk cId="3091326649" sldId="276"/>
            <ac:spMk id="6" creationId="{78D3D8C0-3FC9-6B59-06B5-889F0C2CAC38}"/>
          </ac:spMkLst>
        </pc:spChg>
      </pc:sldChg>
      <pc:sldChg chg="addSp delSp modSp new del mod setBg">
        <pc:chgData name="GAN EUNICE NELL" userId="c54b2712-1730-452c-8cee-c361a227b7db" providerId="ADAL" clId="{D2E92DCB-0B8B-42D5-855D-0EDD6E87707C}" dt="2023-06-15T10:20:52.681" v="6467" actId="47"/>
        <pc:sldMkLst>
          <pc:docMk/>
          <pc:sldMk cId="3885869259" sldId="276"/>
        </pc:sldMkLst>
        <pc:spChg chg="add mod">
          <ac:chgData name="GAN EUNICE NELL" userId="c54b2712-1730-452c-8cee-c361a227b7db" providerId="ADAL" clId="{D2E92DCB-0B8B-42D5-855D-0EDD6E87707C}" dt="2023-06-15T10:18:51.925" v="6429" actId="1076"/>
          <ac:spMkLst>
            <pc:docMk/>
            <pc:sldMk cId="3885869259" sldId="276"/>
            <ac:spMk id="2" creationId="{7C2FA840-2411-19C1-2D61-C4475CC92B5F}"/>
          </ac:spMkLst>
        </pc:spChg>
        <pc:spChg chg="add ord">
          <ac:chgData name="GAN EUNICE NELL" userId="c54b2712-1730-452c-8cee-c361a227b7db" providerId="ADAL" clId="{D2E92DCB-0B8B-42D5-855D-0EDD6E87707C}" dt="2023-06-15T10:18:44.358" v="6427" actId="13244"/>
          <ac:spMkLst>
            <pc:docMk/>
            <pc:sldMk cId="3885869259" sldId="276"/>
            <ac:spMk id="3" creationId="{9E67E952-3FA5-18B6-1664-6179CBB91CCE}"/>
          </ac:spMkLst>
        </pc:spChg>
        <pc:picChg chg="add del mod">
          <ac:chgData name="GAN EUNICE NELL" userId="c54b2712-1730-452c-8cee-c361a227b7db" providerId="ADAL" clId="{D2E92DCB-0B8B-42D5-855D-0EDD6E87707C}" dt="2023-06-15T10:19:03.193" v="6433" actId="21"/>
          <ac:picMkLst>
            <pc:docMk/>
            <pc:sldMk cId="3885869259" sldId="276"/>
            <ac:picMk id="2050" creationId="{CA002B33-FCC0-69D9-E46E-7DB6A6CC800F}"/>
          </ac:picMkLst>
        </pc:picChg>
      </pc:sldChg>
      <pc:sldChg chg="addSp modSp add mod modTransition setBg">
        <pc:chgData name="GAN EUNICE NELL" userId="c54b2712-1730-452c-8cee-c361a227b7db" providerId="ADAL" clId="{D2E92DCB-0B8B-42D5-855D-0EDD6E87707C}" dt="2023-06-15T20:10:03.537" v="10647"/>
        <pc:sldMkLst>
          <pc:docMk/>
          <pc:sldMk cId="41443870" sldId="277"/>
        </pc:sldMkLst>
        <pc:spChg chg="add mod">
          <ac:chgData name="GAN EUNICE NELL" userId="c54b2712-1730-452c-8cee-c361a227b7db" providerId="ADAL" clId="{D2E92DCB-0B8B-42D5-855D-0EDD6E87707C}" dt="2023-06-15T19:50:26.083" v="10317" actId="1076"/>
          <ac:spMkLst>
            <pc:docMk/>
            <pc:sldMk cId="41443870" sldId="277"/>
            <ac:spMk id="2" creationId="{B13139D0-C9FF-BCBE-2A00-FD0C01958591}"/>
          </ac:spMkLst>
        </pc:spChg>
        <pc:spChg chg="mod">
          <ac:chgData name="GAN EUNICE NELL" userId="c54b2712-1730-452c-8cee-c361a227b7db" providerId="ADAL" clId="{D2E92DCB-0B8B-42D5-855D-0EDD6E87707C}" dt="2023-06-15T19:43:15.092" v="10231" actId="1076"/>
          <ac:spMkLst>
            <pc:docMk/>
            <pc:sldMk cId="41443870" sldId="277"/>
            <ac:spMk id="5" creationId="{B9177731-DE7C-52B2-7B52-79A8F3454427}"/>
          </ac:spMkLst>
        </pc:spChg>
        <pc:spChg chg="mod">
          <ac:chgData name="GAN EUNICE NELL" userId="c54b2712-1730-452c-8cee-c361a227b7db" providerId="ADAL" clId="{D2E92DCB-0B8B-42D5-855D-0EDD6E87707C}" dt="2023-06-15T19:32:25.917" v="10078" actId="1076"/>
          <ac:spMkLst>
            <pc:docMk/>
            <pc:sldMk cId="41443870" sldId="277"/>
            <ac:spMk id="6" creationId="{78D3D8C0-3FC9-6B59-06B5-889F0C2CAC38}"/>
          </ac:spMkLst>
        </pc:spChg>
        <pc:spChg chg="add mod">
          <ac:chgData name="GAN EUNICE NELL" userId="c54b2712-1730-452c-8cee-c361a227b7db" providerId="ADAL" clId="{D2E92DCB-0B8B-42D5-855D-0EDD6E87707C}" dt="2023-06-15T19:32:55.482" v="10083" actId="14100"/>
          <ac:spMkLst>
            <pc:docMk/>
            <pc:sldMk cId="41443870" sldId="277"/>
            <ac:spMk id="9" creationId="{D832423E-972A-8C91-8D0A-621316004BD3}"/>
          </ac:spMkLst>
        </pc:spChg>
        <pc:spChg chg="add mod">
          <ac:chgData name="GAN EUNICE NELL" userId="c54b2712-1730-452c-8cee-c361a227b7db" providerId="ADAL" clId="{D2E92DCB-0B8B-42D5-855D-0EDD6E87707C}" dt="2023-06-15T19:32:55.482" v="10083" actId="14100"/>
          <ac:spMkLst>
            <pc:docMk/>
            <pc:sldMk cId="41443870" sldId="277"/>
            <ac:spMk id="10" creationId="{8BC61251-50FF-34D4-FB95-5A375600D221}"/>
          </ac:spMkLst>
        </pc:spChg>
        <pc:picChg chg="add mod modCrop">
          <ac:chgData name="GAN EUNICE NELL" userId="c54b2712-1730-452c-8cee-c361a227b7db" providerId="ADAL" clId="{D2E92DCB-0B8B-42D5-855D-0EDD6E87707C}" dt="2023-06-15T19:32:35.027" v="10080"/>
          <ac:picMkLst>
            <pc:docMk/>
            <pc:sldMk cId="41443870" sldId="277"/>
            <ac:picMk id="8" creationId="{0140115C-57FA-1A37-BAB3-DB1CCE00670A}"/>
          </ac:picMkLst>
        </pc:picChg>
      </pc:sldChg>
      <pc:sldChg chg="addSp delSp modSp add mod setBg modAnim">
        <pc:chgData name="GAN EUNICE NELL" userId="c54b2712-1730-452c-8cee-c361a227b7db" providerId="ADAL" clId="{D2E92DCB-0B8B-42D5-855D-0EDD6E87707C}" dt="2023-06-15T20:03:58.425" v="10537" actId="14100"/>
        <pc:sldMkLst>
          <pc:docMk/>
          <pc:sldMk cId="1573961614" sldId="278"/>
        </pc:sldMkLst>
        <pc:spChg chg="mod">
          <ac:chgData name="GAN EUNICE NELL" userId="c54b2712-1730-452c-8cee-c361a227b7db" providerId="ADAL" clId="{D2E92DCB-0B8B-42D5-855D-0EDD6E87707C}" dt="2023-06-15T20:02:44.506" v="10520" actId="1076"/>
          <ac:spMkLst>
            <pc:docMk/>
            <pc:sldMk cId="1573961614" sldId="278"/>
            <ac:spMk id="2" creationId="{19EE9F89-E796-78C6-052E-4BF422A53B40}"/>
          </ac:spMkLst>
        </pc:spChg>
        <pc:spChg chg="mod">
          <ac:chgData name="GAN EUNICE NELL" userId="c54b2712-1730-452c-8cee-c361a227b7db" providerId="ADAL" clId="{D2E92DCB-0B8B-42D5-855D-0EDD6E87707C}" dt="2023-06-15T20:03:47.592" v="10532" actId="207"/>
          <ac:spMkLst>
            <pc:docMk/>
            <pc:sldMk cId="1573961614" sldId="278"/>
            <ac:spMk id="3" creationId="{0C32AF44-8B1E-DC6E-E2EF-A24223CCCD2A}"/>
          </ac:spMkLst>
        </pc:spChg>
        <pc:spChg chg="mod">
          <ac:chgData name="GAN EUNICE NELL" userId="c54b2712-1730-452c-8cee-c361a227b7db" providerId="ADAL" clId="{D2E92DCB-0B8B-42D5-855D-0EDD6E87707C}" dt="2023-06-15T20:01:57.666" v="10512" actId="14100"/>
          <ac:spMkLst>
            <pc:docMk/>
            <pc:sldMk cId="1573961614" sldId="278"/>
            <ac:spMk id="4" creationId="{8C6DD54F-8124-8F4B-97EC-4C681613ACA3}"/>
          </ac:spMkLst>
        </pc:spChg>
        <pc:spChg chg="mod">
          <ac:chgData name="GAN EUNICE NELL" userId="c54b2712-1730-452c-8cee-c361a227b7db" providerId="ADAL" clId="{D2E92DCB-0B8B-42D5-855D-0EDD6E87707C}" dt="2023-06-15T20:02:44.506" v="10520" actId="1076"/>
          <ac:spMkLst>
            <pc:docMk/>
            <pc:sldMk cId="1573961614" sldId="278"/>
            <ac:spMk id="5" creationId="{B9177731-DE7C-52B2-7B52-79A8F3454427}"/>
          </ac:spMkLst>
        </pc:spChg>
        <pc:spChg chg="mod">
          <ac:chgData name="GAN EUNICE NELL" userId="c54b2712-1730-452c-8cee-c361a227b7db" providerId="ADAL" clId="{D2E92DCB-0B8B-42D5-855D-0EDD6E87707C}" dt="2023-06-15T20:03:55.710" v="10536" actId="1076"/>
          <ac:spMkLst>
            <pc:docMk/>
            <pc:sldMk cId="1573961614" sldId="278"/>
            <ac:spMk id="6" creationId="{78D3D8C0-3FC9-6B59-06B5-889F0C2CAC38}"/>
          </ac:spMkLst>
        </pc:spChg>
        <pc:spChg chg="add del mod ord">
          <ac:chgData name="GAN EUNICE NELL" userId="c54b2712-1730-452c-8cee-c361a227b7db" providerId="ADAL" clId="{D2E92DCB-0B8B-42D5-855D-0EDD6E87707C}" dt="2023-06-15T18:50:04.173" v="9816" actId="478"/>
          <ac:spMkLst>
            <pc:docMk/>
            <pc:sldMk cId="1573961614" sldId="278"/>
            <ac:spMk id="7" creationId="{0C464D4E-D297-EDBE-8FEC-534BADCE92BD}"/>
          </ac:spMkLst>
        </pc:spChg>
        <pc:spChg chg="add del mod ord">
          <ac:chgData name="GAN EUNICE NELL" userId="c54b2712-1730-452c-8cee-c361a227b7db" providerId="ADAL" clId="{D2E92DCB-0B8B-42D5-855D-0EDD6E87707C}" dt="2023-06-15T18:50:03.437" v="9815" actId="478"/>
          <ac:spMkLst>
            <pc:docMk/>
            <pc:sldMk cId="1573961614" sldId="278"/>
            <ac:spMk id="8" creationId="{F1F76169-5C08-2FF2-F7B5-BA38A686A6A9}"/>
          </ac:spMkLst>
        </pc:spChg>
        <pc:spChg chg="add del mod">
          <ac:chgData name="GAN EUNICE NELL" userId="c54b2712-1730-452c-8cee-c361a227b7db" providerId="ADAL" clId="{D2E92DCB-0B8B-42D5-855D-0EDD6E87707C}" dt="2023-06-15T18:48:45.451" v="9804"/>
          <ac:spMkLst>
            <pc:docMk/>
            <pc:sldMk cId="1573961614" sldId="278"/>
            <ac:spMk id="9" creationId="{42F4A46C-897D-378C-0A80-3DAC458785FF}"/>
          </ac:spMkLst>
        </pc:spChg>
        <pc:spChg chg="add mod">
          <ac:chgData name="GAN EUNICE NELL" userId="c54b2712-1730-452c-8cee-c361a227b7db" providerId="ADAL" clId="{D2E92DCB-0B8B-42D5-855D-0EDD6E87707C}" dt="2023-06-15T20:02:44.506" v="10520" actId="1076"/>
          <ac:spMkLst>
            <pc:docMk/>
            <pc:sldMk cId="1573961614" sldId="278"/>
            <ac:spMk id="11" creationId="{43FBA417-CED4-C60A-B919-C12E37448D8F}"/>
          </ac:spMkLst>
        </pc:spChg>
        <pc:spChg chg="add mod">
          <ac:chgData name="GAN EUNICE NELL" userId="c54b2712-1730-452c-8cee-c361a227b7db" providerId="ADAL" clId="{D2E92DCB-0B8B-42D5-855D-0EDD6E87707C}" dt="2023-06-15T20:02:44.506" v="10520" actId="1076"/>
          <ac:spMkLst>
            <pc:docMk/>
            <pc:sldMk cId="1573961614" sldId="278"/>
            <ac:spMk id="13" creationId="{FBB5B0C1-25EC-C7B5-5037-DA68E526F3A7}"/>
          </ac:spMkLst>
        </pc:spChg>
        <pc:spChg chg="add mod">
          <ac:chgData name="GAN EUNICE NELL" userId="c54b2712-1730-452c-8cee-c361a227b7db" providerId="ADAL" clId="{D2E92DCB-0B8B-42D5-855D-0EDD6E87707C}" dt="2023-06-15T20:02:44.506" v="10520" actId="1076"/>
          <ac:spMkLst>
            <pc:docMk/>
            <pc:sldMk cId="1573961614" sldId="278"/>
            <ac:spMk id="14" creationId="{EFBE845B-BC00-10CE-5455-8D57ED279D15}"/>
          </ac:spMkLst>
        </pc:spChg>
        <pc:spChg chg="add del mod">
          <ac:chgData name="GAN EUNICE NELL" userId="c54b2712-1730-452c-8cee-c361a227b7db" providerId="ADAL" clId="{D2E92DCB-0B8B-42D5-855D-0EDD6E87707C}" dt="2023-06-15T18:54:15.824" v="9877" actId="22"/>
          <ac:spMkLst>
            <pc:docMk/>
            <pc:sldMk cId="1573961614" sldId="278"/>
            <ac:spMk id="16" creationId="{130266A5-C23C-F388-20C6-82DE2B3F0007}"/>
          </ac:spMkLst>
        </pc:spChg>
        <pc:spChg chg="add mod">
          <ac:chgData name="GAN EUNICE NELL" userId="c54b2712-1730-452c-8cee-c361a227b7db" providerId="ADAL" clId="{D2E92DCB-0B8B-42D5-855D-0EDD6E87707C}" dt="2023-06-15T20:02:44.506" v="10520" actId="1076"/>
          <ac:spMkLst>
            <pc:docMk/>
            <pc:sldMk cId="1573961614" sldId="278"/>
            <ac:spMk id="17" creationId="{C1B5887C-064C-6824-5BE8-35D8A562671D}"/>
          </ac:spMkLst>
        </pc:spChg>
        <pc:spChg chg="add mod ord">
          <ac:chgData name="GAN EUNICE NELL" userId="c54b2712-1730-452c-8cee-c361a227b7db" providerId="ADAL" clId="{D2E92DCB-0B8B-42D5-855D-0EDD6E87707C}" dt="2023-06-15T20:03:58.425" v="10537" actId="14100"/>
          <ac:spMkLst>
            <pc:docMk/>
            <pc:sldMk cId="1573961614" sldId="278"/>
            <ac:spMk id="18" creationId="{684DFB94-09CF-02F4-428D-045BF53DD308}"/>
          </ac:spMkLst>
        </pc:spChg>
        <pc:spChg chg="add mod ord">
          <ac:chgData name="GAN EUNICE NELL" userId="c54b2712-1730-452c-8cee-c361a227b7db" providerId="ADAL" clId="{D2E92DCB-0B8B-42D5-855D-0EDD6E87707C}" dt="2023-06-15T20:03:51.637" v="10533" actId="14100"/>
          <ac:spMkLst>
            <pc:docMk/>
            <pc:sldMk cId="1573961614" sldId="278"/>
            <ac:spMk id="19" creationId="{FFA32892-2FFC-74D2-F3AD-0909E701D6BF}"/>
          </ac:spMkLst>
        </pc:spChg>
      </pc:sldChg>
      <pc:sldChg chg="addSp delSp modSp add mod setBg">
        <pc:chgData name="GAN EUNICE NELL" userId="c54b2712-1730-452c-8cee-c361a227b7db" providerId="ADAL" clId="{D2E92DCB-0B8B-42D5-855D-0EDD6E87707C}" dt="2023-06-15T18:21:50.096" v="9577" actId="207"/>
        <pc:sldMkLst>
          <pc:docMk/>
          <pc:sldMk cId="681297133" sldId="279"/>
        </pc:sldMkLst>
        <pc:spChg chg="add del mod">
          <ac:chgData name="GAN EUNICE NELL" userId="c54b2712-1730-452c-8cee-c361a227b7db" providerId="ADAL" clId="{D2E92DCB-0B8B-42D5-855D-0EDD6E87707C}" dt="2023-06-15T17:53:52.121" v="9128" actId="21"/>
          <ac:spMkLst>
            <pc:docMk/>
            <pc:sldMk cId="681297133" sldId="279"/>
            <ac:spMk id="2" creationId="{EA7C2EBE-E7FD-C813-E7F4-4073BDB196B1}"/>
          </ac:spMkLst>
        </pc:spChg>
        <pc:spChg chg="mod">
          <ac:chgData name="GAN EUNICE NELL" userId="c54b2712-1730-452c-8cee-c361a227b7db" providerId="ADAL" clId="{D2E92DCB-0B8B-42D5-855D-0EDD6E87707C}" dt="2023-06-15T17:59:25.138" v="9207" actId="1076"/>
          <ac:spMkLst>
            <pc:docMk/>
            <pc:sldMk cId="681297133" sldId="279"/>
            <ac:spMk id="3" creationId="{0C32AF44-8B1E-DC6E-E2EF-A24223CCCD2A}"/>
          </ac:spMkLst>
        </pc:spChg>
        <pc:spChg chg="del mod">
          <ac:chgData name="GAN EUNICE NELL" userId="c54b2712-1730-452c-8cee-c361a227b7db" providerId="ADAL" clId="{D2E92DCB-0B8B-42D5-855D-0EDD6E87707C}" dt="2023-06-15T17:57:06.866" v="9181" actId="478"/>
          <ac:spMkLst>
            <pc:docMk/>
            <pc:sldMk cId="681297133" sldId="279"/>
            <ac:spMk id="4" creationId="{8C6DD54F-8124-8F4B-97EC-4C681613ACA3}"/>
          </ac:spMkLst>
        </pc:spChg>
        <pc:spChg chg="mod">
          <ac:chgData name="GAN EUNICE NELL" userId="c54b2712-1730-452c-8cee-c361a227b7db" providerId="ADAL" clId="{D2E92DCB-0B8B-42D5-855D-0EDD6E87707C}" dt="2023-06-15T18:21:50.096" v="9577" actId="207"/>
          <ac:spMkLst>
            <pc:docMk/>
            <pc:sldMk cId="681297133" sldId="279"/>
            <ac:spMk id="5" creationId="{B9177731-DE7C-52B2-7B52-79A8F3454427}"/>
          </ac:spMkLst>
        </pc:spChg>
        <pc:spChg chg="mod">
          <ac:chgData name="GAN EUNICE NELL" userId="c54b2712-1730-452c-8cee-c361a227b7db" providerId="ADAL" clId="{D2E92DCB-0B8B-42D5-855D-0EDD6E87707C}" dt="2023-06-15T17:59:20.159" v="9205" actId="1076"/>
          <ac:spMkLst>
            <pc:docMk/>
            <pc:sldMk cId="681297133" sldId="279"/>
            <ac:spMk id="6" creationId="{78D3D8C0-3FC9-6B59-06B5-889F0C2CAC38}"/>
          </ac:spMkLst>
        </pc:spChg>
        <pc:spChg chg="add mod">
          <ac:chgData name="GAN EUNICE NELL" userId="c54b2712-1730-452c-8cee-c361a227b7db" providerId="ADAL" clId="{D2E92DCB-0B8B-42D5-855D-0EDD6E87707C}" dt="2023-06-15T17:50:44.798" v="9071" actId="571"/>
          <ac:spMkLst>
            <pc:docMk/>
            <pc:sldMk cId="681297133" sldId="279"/>
            <ac:spMk id="7" creationId="{CC879694-C42A-6C83-3379-510D0CDA1BDF}"/>
          </ac:spMkLst>
        </pc:spChg>
        <pc:spChg chg="add mod">
          <ac:chgData name="GAN EUNICE NELL" userId="c54b2712-1730-452c-8cee-c361a227b7db" providerId="ADAL" clId="{D2E92DCB-0B8B-42D5-855D-0EDD6E87707C}" dt="2023-06-15T17:50:50.518" v="9074" actId="571"/>
          <ac:spMkLst>
            <pc:docMk/>
            <pc:sldMk cId="681297133" sldId="279"/>
            <ac:spMk id="8" creationId="{BEC2AFDD-09ED-F806-3324-2E64B5C597B4}"/>
          </ac:spMkLst>
        </pc:spChg>
        <pc:spChg chg="add del mod">
          <ac:chgData name="GAN EUNICE NELL" userId="c54b2712-1730-452c-8cee-c361a227b7db" providerId="ADAL" clId="{D2E92DCB-0B8B-42D5-855D-0EDD6E87707C}" dt="2023-06-15T17:53:52.121" v="9128" actId="21"/>
          <ac:spMkLst>
            <pc:docMk/>
            <pc:sldMk cId="681297133" sldId="279"/>
            <ac:spMk id="9" creationId="{5FE89F11-97DD-5C41-3BE6-40931EC1E6D1}"/>
          </ac:spMkLst>
        </pc:spChg>
        <pc:spChg chg="add del mod">
          <ac:chgData name="GAN EUNICE NELL" userId="c54b2712-1730-452c-8cee-c361a227b7db" providerId="ADAL" clId="{D2E92DCB-0B8B-42D5-855D-0EDD6E87707C}" dt="2023-06-15T17:53:52.121" v="9128" actId="21"/>
          <ac:spMkLst>
            <pc:docMk/>
            <pc:sldMk cId="681297133" sldId="279"/>
            <ac:spMk id="10" creationId="{AAAA7177-1C79-2020-0A08-32D800257850}"/>
          </ac:spMkLst>
        </pc:spChg>
        <pc:spChg chg="add mod">
          <ac:chgData name="GAN EUNICE NELL" userId="c54b2712-1730-452c-8cee-c361a227b7db" providerId="ADAL" clId="{D2E92DCB-0B8B-42D5-855D-0EDD6E87707C}" dt="2023-06-15T17:55:48.591" v="9163" actId="164"/>
          <ac:spMkLst>
            <pc:docMk/>
            <pc:sldMk cId="681297133" sldId="279"/>
            <ac:spMk id="12" creationId="{FB789869-10E6-7257-E7CD-9766F1D3EECA}"/>
          </ac:spMkLst>
        </pc:spChg>
        <pc:spChg chg="add del">
          <ac:chgData name="GAN EUNICE NELL" userId="c54b2712-1730-452c-8cee-c361a227b7db" providerId="ADAL" clId="{D2E92DCB-0B8B-42D5-855D-0EDD6E87707C}" dt="2023-06-15T17:59:48.150" v="9215" actId="22"/>
          <ac:spMkLst>
            <pc:docMk/>
            <pc:sldMk cId="681297133" sldId="279"/>
            <ac:spMk id="16" creationId="{AE9AA274-D805-B537-A47E-BA6DA89C9A81}"/>
          </ac:spMkLst>
        </pc:spChg>
        <pc:spChg chg="add mod">
          <ac:chgData name="GAN EUNICE NELL" userId="c54b2712-1730-452c-8cee-c361a227b7db" providerId="ADAL" clId="{D2E92DCB-0B8B-42D5-855D-0EDD6E87707C}" dt="2023-06-15T18:21:50.096" v="9577" actId="207"/>
          <ac:spMkLst>
            <pc:docMk/>
            <pc:sldMk cId="681297133" sldId="279"/>
            <ac:spMk id="17" creationId="{61CDBD80-B9CB-5053-A6B5-8A85B7FD8647}"/>
          </ac:spMkLst>
        </pc:spChg>
        <pc:spChg chg="add mod">
          <ac:chgData name="GAN EUNICE NELL" userId="c54b2712-1730-452c-8cee-c361a227b7db" providerId="ADAL" clId="{D2E92DCB-0B8B-42D5-855D-0EDD6E87707C}" dt="2023-06-15T18:21:50.096" v="9577" actId="207"/>
          <ac:spMkLst>
            <pc:docMk/>
            <pc:sldMk cId="681297133" sldId="279"/>
            <ac:spMk id="18" creationId="{3C971CCA-53D3-5A24-AFDE-0CB3FFB1CB8D}"/>
          </ac:spMkLst>
        </pc:spChg>
        <pc:spChg chg="add mod ord">
          <ac:chgData name="GAN EUNICE NELL" userId="c54b2712-1730-452c-8cee-c361a227b7db" providerId="ADAL" clId="{D2E92DCB-0B8B-42D5-855D-0EDD6E87707C}" dt="2023-06-15T18:19:47.783" v="9560" actId="13244"/>
          <ac:spMkLst>
            <pc:docMk/>
            <pc:sldMk cId="681297133" sldId="279"/>
            <ac:spMk id="19" creationId="{10E1831E-790E-DEF3-12B7-AF1C8BEBCACB}"/>
          </ac:spMkLst>
        </pc:spChg>
        <pc:grpChg chg="add del mod">
          <ac:chgData name="GAN EUNICE NELL" userId="c54b2712-1730-452c-8cee-c361a227b7db" providerId="ADAL" clId="{D2E92DCB-0B8B-42D5-855D-0EDD6E87707C}" dt="2023-06-15T17:56:22.223" v="9164" actId="21"/>
          <ac:grpSpMkLst>
            <pc:docMk/>
            <pc:sldMk cId="681297133" sldId="279"/>
            <ac:grpSpMk id="13" creationId="{61E957DD-CF59-7BF4-FDA1-6D6F6BCA8B53}"/>
          </ac:grpSpMkLst>
        </pc:grpChg>
        <pc:picChg chg="add del mod">
          <ac:chgData name="GAN EUNICE NELL" userId="c54b2712-1730-452c-8cee-c361a227b7db" providerId="ADAL" clId="{D2E92DCB-0B8B-42D5-855D-0EDD6E87707C}" dt="2023-06-15T17:55:48.591" v="9163" actId="164"/>
          <ac:picMkLst>
            <pc:docMk/>
            <pc:sldMk cId="681297133" sldId="279"/>
            <ac:picMk id="11" creationId="{FA877434-2568-289E-9AA8-63AF65298FFF}"/>
          </ac:picMkLst>
        </pc:picChg>
        <pc:picChg chg="add mod modCrop">
          <ac:chgData name="GAN EUNICE NELL" userId="c54b2712-1730-452c-8cee-c361a227b7db" providerId="ADAL" clId="{D2E92DCB-0B8B-42D5-855D-0EDD6E87707C}" dt="2023-06-15T18:02:37.262" v="9257" actId="1076"/>
          <ac:picMkLst>
            <pc:docMk/>
            <pc:sldMk cId="681297133" sldId="279"/>
            <ac:picMk id="14" creationId="{413B94A6-A15E-42F3-8224-D53C8DB05385}"/>
          </ac:picMkLst>
        </pc:picChg>
      </pc:sldChg>
      <pc:sldChg chg="addSp delSp modSp add del mod ord">
        <pc:chgData name="GAN EUNICE NELL" userId="c54b2712-1730-452c-8cee-c361a227b7db" providerId="ADAL" clId="{D2E92DCB-0B8B-42D5-855D-0EDD6E87707C}" dt="2023-06-15T20:11:04.605" v="10648" actId="2696"/>
        <pc:sldMkLst>
          <pc:docMk/>
          <pc:sldMk cId="2074244267" sldId="280"/>
        </pc:sldMkLst>
        <pc:spChg chg="del">
          <ac:chgData name="GAN EUNICE NELL" userId="c54b2712-1730-452c-8cee-c361a227b7db" providerId="ADAL" clId="{D2E92DCB-0B8B-42D5-855D-0EDD6E87707C}" dt="2023-06-15T15:21:28.747" v="7364" actId="478"/>
          <ac:spMkLst>
            <pc:docMk/>
            <pc:sldMk cId="2074244267" sldId="280"/>
            <ac:spMk id="3" creationId="{0C32AF44-8B1E-DC6E-E2EF-A24223CCCD2A}"/>
          </ac:spMkLst>
        </pc:spChg>
        <pc:spChg chg="del">
          <ac:chgData name="GAN EUNICE NELL" userId="c54b2712-1730-452c-8cee-c361a227b7db" providerId="ADAL" clId="{D2E92DCB-0B8B-42D5-855D-0EDD6E87707C}" dt="2023-06-15T15:21:28.747" v="7364" actId="478"/>
          <ac:spMkLst>
            <pc:docMk/>
            <pc:sldMk cId="2074244267" sldId="280"/>
            <ac:spMk id="4" creationId="{8C6DD54F-8124-8F4B-97EC-4C681613ACA3}"/>
          </ac:spMkLst>
        </pc:spChg>
        <pc:spChg chg="del">
          <ac:chgData name="GAN EUNICE NELL" userId="c54b2712-1730-452c-8cee-c361a227b7db" providerId="ADAL" clId="{D2E92DCB-0B8B-42D5-855D-0EDD6E87707C}" dt="2023-06-15T15:21:28.747" v="7364" actId="478"/>
          <ac:spMkLst>
            <pc:docMk/>
            <pc:sldMk cId="2074244267" sldId="280"/>
            <ac:spMk id="6" creationId="{78D3D8C0-3FC9-6B59-06B5-889F0C2CAC38}"/>
          </ac:spMkLst>
        </pc:spChg>
        <pc:spChg chg="del">
          <ac:chgData name="GAN EUNICE NELL" userId="c54b2712-1730-452c-8cee-c361a227b7db" providerId="ADAL" clId="{D2E92DCB-0B8B-42D5-855D-0EDD6E87707C}" dt="2023-06-15T15:21:30.050" v="7365" actId="478"/>
          <ac:spMkLst>
            <pc:docMk/>
            <pc:sldMk cId="2074244267" sldId="280"/>
            <ac:spMk id="7" creationId="{3B545578-D711-9A86-F65A-5D28B23D9F32}"/>
          </ac:spMkLst>
        </pc:spChg>
        <pc:spChg chg="add del">
          <ac:chgData name="GAN EUNICE NELL" userId="c54b2712-1730-452c-8cee-c361a227b7db" providerId="ADAL" clId="{D2E92DCB-0B8B-42D5-855D-0EDD6E87707C}" dt="2023-06-15T16:33:50.988" v="8351" actId="22"/>
          <ac:spMkLst>
            <pc:docMk/>
            <pc:sldMk cId="2074244267" sldId="280"/>
            <ac:spMk id="8" creationId="{B66AB9E1-C252-1F29-E1D2-B02C8D5671E5}"/>
          </ac:spMkLst>
        </pc:spChg>
        <pc:graphicFrameChg chg="add mod modGraphic">
          <ac:chgData name="GAN EUNICE NELL" userId="c54b2712-1730-452c-8cee-c361a227b7db" providerId="ADAL" clId="{D2E92DCB-0B8B-42D5-855D-0EDD6E87707C}" dt="2023-06-15T16:33:13.269" v="8349" actId="2711"/>
          <ac:graphicFrameMkLst>
            <pc:docMk/>
            <pc:sldMk cId="2074244267" sldId="280"/>
            <ac:graphicFrameMk id="2" creationId="{A3960037-2F69-B02C-5C58-971DB4AD2CC5}"/>
          </ac:graphicFrameMkLst>
        </pc:graphicFrameChg>
        <pc:picChg chg="add del mod">
          <ac:chgData name="GAN EUNICE NELL" userId="c54b2712-1730-452c-8cee-c361a227b7db" providerId="ADAL" clId="{D2E92DCB-0B8B-42D5-855D-0EDD6E87707C}" dt="2023-06-15T16:34:02.356" v="8356" actId="21"/>
          <ac:picMkLst>
            <pc:docMk/>
            <pc:sldMk cId="2074244267" sldId="280"/>
            <ac:picMk id="9" creationId="{3504F590-2418-D0E9-4417-275ACD9F95C2}"/>
          </ac:picMkLst>
        </pc:picChg>
        <pc:picChg chg="del mod">
          <ac:chgData name="GAN EUNICE NELL" userId="c54b2712-1730-452c-8cee-c361a227b7db" providerId="ADAL" clId="{D2E92DCB-0B8B-42D5-855D-0EDD6E87707C}" dt="2023-06-15T16:20:30.418" v="8285" actId="478"/>
          <ac:picMkLst>
            <pc:docMk/>
            <pc:sldMk cId="2074244267" sldId="280"/>
            <ac:picMk id="1026" creationId="{C61965ED-EF8D-5859-BD30-93F8D77F3A09}"/>
          </ac:picMkLst>
        </pc:picChg>
      </pc:sldChg>
      <pc:sldChg chg="addSp delSp modSp add mod">
        <pc:chgData name="GAN EUNICE NELL" userId="c54b2712-1730-452c-8cee-c361a227b7db" providerId="ADAL" clId="{D2E92DCB-0B8B-42D5-855D-0EDD6E87707C}" dt="2023-06-15T16:56:51.732" v="8608" actId="20577"/>
        <pc:sldMkLst>
          <pc:docMk/>
          <pc:sldMk cId="491817240" sldId="281"/>
        </pc:sldMkLst>
        <pc:spChg chg="add del mod">
          <ac:chgData name="GAN EUNICE NELL" userId="c54b2712-1730-452c-8cee-c361a227b7db" providerId="ADAL" clId="{D2E92DCB-0B8B-42D5-855D-0EDD6E87707C}" dt="2023-06-15T15:53:34.618" v="8062" actId="21"/>
          <ac:spMkLst>
            <pc:docMk/>
            <pc:sldMk cId="491817240" sldId="281"/>
            <ac:spMk id="2" creationId="{726C175D-A6FF-6886-DEB4-560A93D7173D}"/>
          </ac:spMkLst>
        </pc:spChg>
        <pc:spChg chg="mod">
          <ac:chgData name="GAN EUNICE NELL" userId="c54b2712-1730-452c-8cee-c361a227b7db" providerId="ADAL" clId="{D2E92DCB-0B8B-42D5-855D-0EDD6E87707C}" dt="2023-06-15T16:56:51.732" v="8608" actId="20577"/>
          <ac:spMkLst>
            <pc:docMk/>
            <pc:sldMk cId="491817240" sldId="281"/>
            <ac:spMk id="4" creationId="{7D8E6CF4-0FCB-9C05-267A-14689826C341}"/>
          </ac:spMkLst>
        </pc:spChg>
        <pc:grpChg chg="del">
          <ac:chgData name="GAN EUNICE NELL" userId="c54b2712-1730-452c-8cee-c361a227b7db" providerId="ADAL" clId="{D2E92DCB-0B8B-42D5-855D-0EDD6E87707C}" dt="2023-06-15T15:52:51.385" v="8050" actId="478"/>
          <ac:grpSpMkLst>
            <pc:docMk/>
            <pc:sldMk cId="491817240" sldId="281"/>
            <ac:grpSpMk id="13" creationId="{4BF18320-B9D2-6BCA-2B50-867D7CDA8493}"/>
          </ac:grpSpMkLst>
        </pc:grpChg>
        <pc:picChg chg="add mod modCrop">
          <ac:chgData name="GAN EUNICE NELL" userId="c54b2712-1730-452c-8cee-c361a227b7db" providerId="ADAL" clId="{D2E92DCB-0B8B-42D5-855D-0EDD6E87707C}" dt="2023-06-15T15:57:28.647" v="8080" actId="14100"/>
          <ac:picMkLst>
            <pc:docMk/>
            <pc:sldMk cId="491817240" sldId="281"/>
            <ac:picMk id="5" creationId="{6DCE8762-73AE-A7E2-59ED-AC0EAFD42DCD}"/>
          </ac:picMkLst>
        </pc:picChg>
      </pc:sldChg>
      <pc:sldChg chg="addSp delSp modSp add mod modTransition">
        <pc:chgData name="GAN EUNICE NELL" userId="c54b2712-1730-452c-8cee-c361a227b7db" providerId="ADAL" clId="{D2E92DCB-0B8B-42D5-855D-0EDD6E87707C}" dt="2023-06-15T18:22:28.747" v="9578"/>
        <pc:sldMkLst>
          <pc:docMk/>
          <pc:sldMk cId="8246798" sldId="282"/>
        </pc:sldMkLst>
        <pc:spChg chg="add del mod">
          <ac:chgData name="GAN EUNICE NELL" userId="c54b2712-1730-452c-8cee-c361a227b7db" providerId="ADAL" clId="{D2E92DCB-0B8B-42D5-855D-0EDD6E87707C}" dt="2023-06-15T16:46:09.071" v="8476" actId="478"/>
          <ac:spMkLst>
            <pc:docMk/>
            <pc:sldMk cId="8246798" sldId="282"/>
            <ac:spMk id="4" creationId="{3296B85B-97AE-2AF0-4BFF-66845454A74F}"/>
          </ac:spMkLst>
        </pc:spChg>
        <pc:spChg chg="add del mod">
          <ac:chgData name="GAN EUNICE NELL" userId="c54b2712-1730-452c-8cee-c361a227b7db" providerId="ADAL" clId="{D2E92DCB-0B8B-42D5-855D-0EDD6E87707C}" dt="2023-06-15T16:36:37.346" v="8457"/>
          <ac:spMkLst>
            <pc:docMk/>
            <pc:sldMk cId="8246798" sldId="282"/>
            <ac:spMk id="5" creationId="{FB52A36A-032C-40C2-734A-33D73052AC02}"/>
          </ac:spMkLst>
        </pc:spChg>
        <pc:spChg chg="add del mod">
          <ac:chgData name="GAN EUNICE NELL" userId="c54b2712-1730-452c-8cee-c361a227b7db" providerId="ADAL" clId="{D2E92DCB-0B8B-42D5-855D-0EDD6E87707C}" dt="2023-06-15T16:47:12.724" v="8483" actId="21"/>
          <ac:spMkLst>
            <pc:docMk/>
            <pc:sldMk cId="8246798" sldId="282"/>
            <ac:spMk id="6" creationId="{B8560580-AF42-36D6-1284-9AC847689F4E}"/>
          </ac:spMkLst>
        </pc:spChg>
        <pc:spChg chg="add mod modVis">
          <ac:chgData name="GAN EUNICE NELL" userId="c54b2712-1730-452c-8cee-c361a227b7db" providerId="ADAL" clId="{D2E92DCB-0B8B-42D5-855D-0EDD6E87707C}" dt="2023-06-15T18:08:53.587" v="9356" actId="14429"/>
          <ac:spMkLst>
            <pc:docMk/>
            <pc:sldMk cId="8246798" sldId="282"/>
            <ac:spMk id="7" creationId="{8A460F38-6499-35E4-313D-735CE4796B61}"/>
          </ac:spMkLst>
        </pc:spChg>
        <pc:spChg chg="add mod">
          <ac:chgData name="GAN EUNICE NELL" userId="c54b2712-1730-452c-8cee-c361a227b7db" providerId="ADAL" clId="{D2E92DCB-0B8B-42D5-855D-0EDD6E87707C}" dt="2023-06-15T17:40:55.434" v="9005" actId="14838"/>
          <ac:spMkLst>
            <pc:docMk/>
            <pc:sldMk cId="8246798" sldId="282"/>
            <ac:spMk id="8" creationId="{EE14F101-7473-E60E-AB71-7CB59EBA0067}"/>
          </ac:spMkLst>
        </pc:spChg>
        <pc:spChg chg="add mod ord modVis">
          <ac:chgData name="GAN EUNICE NELL" userId="c54b2712-1730-452c-8cee-c361a227b7db" providerId="ADAL" clId="{D2E92DCB-0B8B-42D5-855D-0EDD6E87707C}" dt="2023-06-15T18:07:00.667" v="9328" actId="14100"/>
          <ac:spMkLst>
            <pc:docMk/>
            <pc:sldMk cId="8246798" sldId="282"/>
            <ac:spMk id="9" creationId="{98149C85-AA91-3517-131E-1872E224EE3B}"/>
          </ac:spMkLst>
        </pc:spChg>
        <pc:spChg chg="add mod ord">
          <ac:chgData name="GAN EUNICE NELL" userId="c54b2712-1730-452c-8cee-c361a227b7db" providerId="ADAL" clId="{D2E92DCB-0B8B-42D5-855D-0EDD6E87707C}" dt="2023-06-15T18:09:24.235" v="9366" actId="207"/>
          <ac:spMkLst>
            <pc:docMk/>
            <pc:sldMk cId="8246798" sldId="282"/>
            <ac:spMk id="10" creationId="{0AE939B5-C110-425B-F62D-1042EE0C4FB7}"/>
          </ac:spMkLst>
        </pc:spChg>
        <pc:spChg chg="add mod">
          <ac:chgData name="GAN EUNICE NELL" userId="c54b2712-1730-452c-8cee-c361a227b7db" providerId="ADAL" clId="{D2E92DCB-0B8B-42D5-855D-0EDD6E87707C}" dt="2023-06-15T17:41:11.496" v="9006" actId="1076"/>
          <ac:spMkLst>
            <pc:docMk/>
            <pc:sldMk cId="8246798" sldId="282"/>
            <ac:spMk id="11" creationId="{F012C392-5DB4-B681-4E4D-423BA34386AB}"/>
          </ac:spMkLst>
        </pc:spChg>
        <pc:spChg chg="add mod ord">
          <ac:chgData name="GAN EUNICE NELL" userId="c54b2712-1730-452c-8cee-c361a227b7db" providerId="ADAL" clId="{D2E92DCB-0B8B-42D5-855D-0EDD6E87707C}" dt="2023-06-15T18:09:24.235" v="9366" actId="207"/>
          <ac:spMkLst>
            <pc:docMk/>
            <pc:sldMk cId="8246798" sldId="282"/>
            <ac:spMk id="12" creationId="{BED17334-2F8C-42DF-17EC-BAB666907434}"/>
          </ac:spMkLst>
        </pc:spChg>
        <pc:spChg chg="add mod">
          <ac:chgData name="GAN EUNICE NELL" userId="c54b2712-1730-452c-8cee-c361a227b7db" providerId="ADAL" clId="{D2E92DCB-0B8B-42D5-855D-0EDD6E87707C}" dt="2023-06-15T18:09:24.738" v="9368" actId="14100"/>
          <ac:spMkLst>
            <pc:docMk/>
            <pc:sldMk cId="8246798" sldId="282"/>
            <ac:spMk id="14" creationId="{9681BC32-1605-4281-E7E0-D29C3AB885C4}"/>
          </ac:spMkLst>
        </pc:spChg>
        <pc:spChg chg="add mod">
          <ac:chgData name="GAN EUNICE NELL" userId="c54b2712-1730-452c-8cee-c361a227b7db" providerId="ADAL" clId="{D2E92DCB-0B8B-42D5-855D-0EDD6E87707C}" dt="2023-06-15T18:09:24.587" v="9367" actId="14100"/>
          <ac:spMkLst>
            <pc:docMk/>
            <pc:sldMk cId="8246798" sldId="282"/>
            <ac:spMk id="15" creationId="{3E5EA54D-2556-90A9-6C28-F81AA5D3366A}"/>
          </ac:spMkLst>
        </pc:spChg>
        <pc:spChg chg="add del mod ord modVis">
          <ac:chgData name="GAN EUNICE NELL" userId="c54b2712-1730-452c-8cee-c361a227b7db" providerId="ADAL" clId="{D2E92DCB-0B8B-42D5-855D-0EDD6E87707C}" dt="2023-06-15T18:09:36.977" v="9375" actId="478"/>
          <ac:spMkLst>
            <pc:docMk/>
            <pc:sldMk cId="8246798" sldId="282"/>
            <ac:spMk id="16" creationId="{3903D24F-07DE-EB2B-4F90-D8A540799A64}"/>
          </ac:spMkLst>
        </pc:spChg>
        <pc:spChg chg="add del mod ord modVis">
          <ac:chgData name="GAN EUNICE NELL" userId="c54b2712-1730-452c-8cee-c361a227b7db" providerId="ADAL" clId="{D2E92DCB-0B8B-42D5-855D-0EDD6E87707C}" dt="2023-06-15T18:09:36.977" v="9375" actId="478"/>
          <ac:spMkLst>
            <pc:docMk/>
            <pc:sldMk cId="8246798" sldId="282"/>
            <ac:spMk id="17" creationId="{6D530350-1A7F-0FD5-0C8C-CD4AEE6A0693}"/>
          </ac:spMkLst>
        </pc:spChg>
        <pc:spChg chg="add mod modVis">
          <ac:chgData name="GAN EUNICE NELL" userId="c54b2712-1730-452c-8cee-c361a227b7db" providerId="ADAL" clId="{D2E92DCB-0B8B-42D5-855D-0EDD6E87707C}" dt="2023-06-15T18:09:26.035" v="9371" actId="14430"/>
          <ac:spMkLst>
            <pc:docMk/>
            <pc:sldMk cId="8246798" sldId="282"/>
            <ac:spMk id="18" creationId="{9FB9D01C-16A2-4F31-7649-9D663E03E60A}"/>
          </ac:spMkLst>
        </pc:spChg>
        <pc:spChg chg="add mod modVis">
          <ac:chgData name="GAN EUNICE NELL" userId="c54b2712-1730-452c-8cee-c361a227b7db" providerId="ADAL" clId="{D2E92DCB-0B8B-42D5-855D-0EDD6E87707C}" dt="2023-06-15T18:09:26.467" v="9372" actId="14430"/>
          <ac:spMkLst>
            <pc:docMk/>
            <pc:sldMk cId="8246798" sldId="282"/>
            <ac:spMk id="19" creationId="{3CAA8731-67B4-D1FE-1D8E-81DCD34E0D00}"/>
          </ac:spMkLst>
        </pc:spChg>
        <pc:graphicFrameChg chg="del">
          <ac:chgData name="GAN EUNICE NELL" userId="c54b2712-1730-452c-8cee-c361a227b7db" providerId="ADAL" clId="{D2E92DCB-0B8B-42D5-855D-0EDD6E87707C}" dt="2023-06-15T16:34:06.335" v="8358" actId="478"/>
          <ac:graphicFrameMkLst>
            <pc:docMk/>
            <pc:sldMk cId="8246798" sldId="282"/>
            <ac:graphicFrameMk id="2" creationId="{A3960037-2F69-B02C-5C58-971DB4AD2CC5}"/>
          </ac:graphicFrameMkLst>
        </pc:graphicFrameChg>
        <pc:picChg chg="add del mod">
          <ac:chgData name="GAN EUNICE NELL" userId="c54b2712-1730-452c-8cee-c361a227b7db" providerId="ADAL" clId="{D2E92DCB-0B8B-42D5-855D-0EDD6E87707C}" dt="2023-06-15T16:34:15.134" v="8364" actId="21"/>
          <ac:picMkLst>
            <pc:docMk/>
            <pc:sldMk cId="8246798" sldId="282"/>
            <ac:picMk id="3" creationId="{B75CD209-56E6-0929-9725-59C628CA3955}"/>
          </ac:picMkLst>
        </pc:picChg>
        <pc:picChg chg="add del mod ord modVis">
          <ac:chgData name="GAN EUNICE NELL" userId="c54b2712-1730-452c-8cee-c361a227b7db" providerId="ADAL" clId="{D2E92DCB-0B8B-42D5-855D-0EDD6E87707C}" dt="2023-06-15T18:07:32.073" v="9338" actId="478"/>
          <ac:picMkLst>
            <pc:docMk/>
            <pc:sldMk cId="8246798" sldId="282"/>
            <ac:picMk id="13" creationId="{6215F96C-06DF-5435-0DEB-1B4A3F31BEB9}"/>
          </ac:picMkLst>
        </pc:picChg>
      </pc:sldChg>
      <pc:sldChg chg="addSp delSp modSp add del mod">
        <pc:chgData name="GAN EUNICE NELL" userId="c54b2712-1730-452c-8cee-c361a227b7db" providerId="ADAL" clId="{D2E92DCB-0B8B-42D5-855D-0EDD6E87707C}" dt="2023-06-15T16:55:12.310" v="8514" actId="47"/>
        <pc:sldMkLst>
          <pc:docMk/>
          <pc:sldMk cId="2110615231" sldId="283"/>
        </pc:sldMkLst>
        <pc:spChg chg="add del mod">
          <ac:chgData name="GAN EUNICE NELL" userId="c54b2712-1730-452c-8cee-c361a227b7db" providerId="ADAL" clId="{D2E92DCB-0B8B-42D5-855D-0EDD6E87707C}" dt="2023-06-15T16:36:40.339" v="8462"/>
          <ac:spMkLst>
            <pc:docMk/>
            <pc:sldMk cId="2110615231" sldId="283"/>
            <ac:spMk id="3" creationId="{B3C620B9-7168-A243-7711-41893E51CF4B}"/>
          </ac:spMkLst>
        </pc:spChg>
        <pc:spChg chg="add del mod">
          <ac:chgData name="GAN EUNICE NELL" userId="c54b2712-1730-452c-8cee-c361a227b7db" providerId="ADAL" clId="{D2E92DCB-0B8B-42D5-855D-0EDD6E87707C}" dt="2023-06-15T16:47:22.161" v="8488" actId="21"/>
          <ac:spMkLst>
            <pc:docMk/>
            <pc:sldMk cId="2110615231" sldId="283"/>
            <ac:spMk id="4" creationId="{0AC73601-686E-3983-504E-8417A23AF27D}"/>
          </ac:spMkLst>
        </pc:spChg>
        <pc:graphicFrameChg chg="mod">
          <ac:chgData name="GAN EUNICE NELL" userId="c54b2712-1730-452c-8cee-c361a227b7db" providerId="ADAL" clId="{D2E92DCB-0B8B-42D5-855D-0EDD6E87707C}" dt="2023-06-15T16:46:50.672" v="8477" actId="14861"/>
          <ac:graphicFrameMkLst>
            <pc:docMk/>
            <pc:sldMk cId="2110615231" sldId="283"/>
            <ac:graphicFrameMk id="2" creationId="{A3960037-2F69-B02C-5C58-971DB4AD2CC5}"/>
          </ac:graphicFrameMkLst>
        </pc:graphicFrameChg>
      </pc:sldChg>
      <pc:sldChg chg="addSp delSp modSp add del mod ord">
        <pc:chgData name="GAN EUNICE NELL" userId="c54b2712-1730-452c-8cee-c361a227b7db" providerId="ADAL" clId="{D2E92DCB-0B8B-42D5-855D-0EDD6E87707C}" dt="2023-06-15T17:10:25.737" v="8830" actId="47"/>
        <pc:sldMkLst>
          <pc:docMk/>
          <pc:sldMk cId="3068741097" sldId="283"/>
        </pc:sldMkLst>
        <pc:spChg chg="add del mod">
          <ac:chgData name="GAN EUNICE NELL" userId="c54b2712-1730-452c-8cee-c361a227b7db" providerId="ADAL" clId="{D2E92DCB-0B8B-42D5-855D-0EDD6E87707C}" dt="2023-06-15T17:02:19.098" v="8710"/>
          <ac:spMkLst>
            <pc:docMk/>
            <pc:sldMk cId="3068741097" sldId="283"/>
            <ac:spMk id="2" creationId="{08616E2F-DD27-887F-A97A-7BBEC37296B8}"/>
          </ac:spMkLst>
        </pc:spChg>
        <pc:spChg chg="mod">
          <ac:chgData name="GAN EUNICE NELL" userId="c54b2712-1730-452c-8cee-c361a227b7db" providerId="ADAL" clId="{D2E92DCB-0B8B-42D5-855D-0EDD6E87707C}" dt="2023-06-15T17:08:33.431" v="8812" actId="1076"/>
          <ac:spMkLst>
            <pc:docMk/>
            <pc:sldMk cId="3068741097" sldId="283"/>
            <ac:spMk id="4" creationId="{7D8E6CF4-0FCB-9C05-267A-14689826C341}"/>
          </ac:spMkLst>
        </pc:spChg>
        <pc:spChg chg="add del mod">
          <ac:chgData name="GAN EUNICE NELL" userId="c54b2712-1730-452c-8cee-c361a227b7db" providerId="ADAL" clId="{D2E92DCB-0B8B-42D5-855D-0EDD6E87707C}" dt="2023-06-15T17:01:28.349" v="8698" actId="11529"/>
          <ac:spMkLst>
            <pc:docMk/>
            <pc:sldMk cId="3068741097" sldId="283"/>
            <ac:spMk id="9" creationId="{77D8100A-320D-3E8C-31DE-5559EA73856B}"/>
          </ac:spMkLst>
        </pc:spChg>
        <pc:spChg chg="add mod">
          <ac:chgData name="GAN EUNICE NELL" userId="c54b2712-1730-452c-8cee-c361a227b7db" providerId="ADAL" clId="{D2E92DCB-0B8B-42D5-855D-0EDD6E87707C}" dt="2023-06-15T17:01:27.133" v="8694"/>
          <ac:spMkLst>
            <pc:docMk/>
            <pc:sldMk cId="3068741097" sldId="283"/>
            <ac:spMk id="10" creationId="{B72D0D08-4616-A50E-E239-CBF838C006F1}"/>
          </ac:spMkLst>
        </pc:spChg>
        <pc:spChg chg="mod">
          <ac:chgData name="GAN EUNICE NELL" userId="c54b2712-1730-452c-8cee-c361a227b7db" providerId="ADAL" clId="{D2E92DCB-0B8B-42D5-855D-0EDD6E87707C}" dt="2023-06-15T17:08:25.276" v="8810" actId="14100"/>
          <ac:spMkLst>
            <pc:docMk/>
            <pc:sldMk cId="3068741097" sldId="283"/>
            <ac:spMk id="11" creationId="{2C1FDDD2-8D26-D814-8398-B025132A72A6}"/>
          </ac:spMkLst>
        </pc:spChg>
        <pc:spChg chg="add del">
          <ac:chgData name="GAN EUNICE NELL" userId="c54b2712-1730-452c-8cee-c361a227b7db" providerId="ADAL" clId="{D2E92DCB-0B8B-42D5-855D-0EDD6E87707C}" dt="2023-06-15T17:02:21.052" v="8712" actId="22"/>
          <ac:spMkLst>
            <pc:docMk/>
            <pc:sldMk cId="3068741097" sldId="283"/>
            <ac:spMk id="13" creationId="{2704F87B-DAFD-1BCC-890B-4E5C805FEBF5}"/>
          </ac:spMkLst>
        </pc:spChg>
        <pc:spChg chg="add del mod">
          <ac:chgData name="GAN EUNICE NELL" userId="c54b2712-1730-452c-8cee-c361a227b7db" providerId="ADAL" clId="{D2E92DCB-0B8B-42D5-855D-0EDD6E87707C}" dt="2023-06-15T17:05:18.356" v="8765" actId="21"/>
          <ac:spMkLst>
            <pc:docMk/>
            <pc:sldMk cId="3068741097" sldId="283"/>
            <ac:spMk id="16" creationId="{C9450A8A-B0AA-26E6-BFC9-CC9A64B4DF04}"/>
          </ac:spMkLst>
        </pc:spChg>
        <pc:spChg chg="mod">
          <ac:chgData name="GAN EUNICE NELL" userId="c54b2712-1730-452c-8cee-c361a227b7db" providerId="ADAL" clId="{D2E92DCB-0B8B-42D5-855D-0EDD6E87707C}" dt="2023-06-15T17:09:06.939" v="8814" actId="1076"/>
          <ac:spMkLst>
            <pc:docMk/>
            <pc:sldMk cId="3068741097" sldId="283"/>
            <ac:spMk id="25" creationId="{E1A2C81E-4C8F-D4B6-E163-7B6E69528C7B}"/>
          </ac:spMkLst>
        </pc:spChg>
        <pc:picChg chg="del">
          <ac:chgData name="GAN EUNICE NELL" userId="c54b2712-1730-452c-8cee-c361a227b7db" providerId="ADAL" clId="{D2E92DCB-0B8B-42D5-855D-0EDD6E87707C}" dt="2023-06-15T16:57:13.306" v="8612" actId="478"/>
          <ac:picMkLst>
            <pc:docMk/>
            <pc:sldMk cId="3068741097" sldId="283"/>
            <ac:picMk id="5" creationId="{6DCE8762-73AE-A7E2-59ED-AC0EAFD42DCD}"/>
          </ac:picMkLst>
        </pc:picChg>
        <pc:picChg chg="add del mod modCrop">
          <ac:chgData name="GAN EUNICE NELL" userId="c54b2712-1730-452c-8cee-c361a227b7db" providerId="ADAL" clId="{D2E92DCB-0B8B-42D5-855D-0EDD6E87707C}" dt="2023-06-15T16:57:56.422" v="8637"/>
          <ac:picMkLst>
            <pc:docMk/>
            <pc:sldMk cId="3068741097" sldId="283"/>
            <ac:picMk id="6" creationId="{EC6D2EE5-8D4C-60D4-BB35-D5D46DA79658}"/>
          </ac:picMkLst>
        </pc:picChg>
        <pc:picChg chg="add del mod">
          <ac:chgData name="GAN EUNICE NELL" userId="c54b2712-1730-452c-8cee-c361a227b7db" providerId="ADAL" clId="{D2E92DCB-0B8B-42D5-855D-0EDD6E87707C}" dt="2023-06-15T16:59:15.060" v="8651" actId="22"/>
          <ac:picMkLst>
            <pc:docMk/>
            <pc:sldMk cId="3068741097" sldId="283"/>
            <ac:picMk id="8" creationId="{1D7CD85F-637F-E6D3-F2C4-95A7025FA615}"/>
          </ac:picMkLst>
        </pc:picChg>
        <pc:picChg chg="add del mod modCrop">
          <ac:chgData name="GAN EUNICE NELL" userId="c54b2712-1730-452c-8cee-c361a227b7db" providerId="ADAL" clId="{D2E92DCB-0B8B-42D5-855D-0EDD6E87707C}" dt="2023-06-15T17:04:49.265" v="8761" actId="478"/>
          <ac:picMkLst>
            <pc:docMk/>
            <pc:sldMk cId="3068741097" sldId="283"/>
            <ac:picMk id="15" creationId="{92A00F85-CE71-858A-4241-CA6ABB57291A}"/>
          </ac:picMkLst>
        </pc:picChg>
        <pc:picChg chg="add mod modCrop">
          <ac:chgData name="GAN EUNICE NELL" userId="c54b2712-1730-452c-8cee-c361a227b7db" providerId="ADAL" clId="{D2E92DCB-0B8B-42D5-855D-0EDD6E87707C}" dt="2023-06-15T17:08:18.452" v="8809" actId="1076"/>
          <ac:picMkLst>
            <pc:docMk/>
            <pc:sldMk cId="3068741097" sldId="283"/>
            <ac:picMk id="17" creationId="{0D7D4F8A-BF4B-50BF-7115-9A0DAE352F78}"/>
          </ac:picMkLst>
        </pc:picChg>
        <pc:picChg chg="mod">
          <ac:chgData name="GAN EUNICE NELL" userId="c54b2712-1730-452c-8cee-c361a227b7db" providerId="ADAL" clId="{D2E92DCB-0B8B-42D5-855D-0EDD6E87707C}" dt="2023-06-15T17:07:21.099" v="8805" actId="14100"/>
          <ac:picMkLst>
            <pc:docMk/>
            <pc:sldMk cId="3068741097" sldId="283"/>
            <ac:picMk id="24" creationId="{F7728A6D-5EBB-2DE0-7A2D-4B35C0CE5F36}"/>
          </ac:picMkLst>
        </pc:picChg>
      </pc:sldChg>
      <pc:sldChg chg="addSp delSp modSp add mod">
        <pc:chgData name="GAN EUNICE NELL" userId="c54b2712-1730-452c-8cee-c361a227b7db" providerId="ADAL" clId="{D2E92DCB-0B8B-42D5-855D-0EDD6E87707C}" dt="2023-06-15T19:52:56.091" v="10332" actId="29295"/>
        <pc:sldMkLst>
          <pc:docMk/>
          <pc:sldMk cId="2605705537" sldId="284"/>
        </pc:sldMkLst>
        <pc:spChg chg="mod">
          <ac:chgData name="GAN EUNICE NELL" userId="c54b2712-1730-452c-8cee-c361a227b7db" providerId="ADAL" clId="{D2E92DCB-0B8B-42D5-855D-0EDD6E87707C}" dt="2023-06-15T19:52:04.176" v="10328" actId="1076"/>
          <ac:spMkLst>
            <pc:docMk/>
            <pc:sldMk cId="2605705537" sldId="284"/>
            <ac:spMk id="3" creationId="{4E2714AE-F0FB-A02E-588B-C70A24DFFC26}"/>
          </ac:spMkLst>
        </pc:spChg>
        <pc:spChg chg="mod">
          <ac:chgData name="GAN EUNICE NELL" userId="c54b2712-1730-452c-8cee-c361a227b7db" providerId="ADAL" clId="{D2E92DCB-0B8B-42D5-855D-0EDD6E87707C}" dt="2023-06-15T17:10:14.814" v="8828" actId="1076"/>
          <ac:spMkLst>
            <pc:docMk/>
            <pc:sldMk cId="2605705537" sldId="284"/>
            <ac:spMk id="4" creationId="{7D8E6CF4-0FCB-9C05-267A-14689826C341}"/>
          </ac:spMkLst>
        </pc:spChg>
        <pc:spChg chg="mod">
          <ac:chgData name="GAN EUNICE NELL" userId="c54b2712-1730-452c-8cee-c361a227b7db" providerId="ADAL" clId="{D2E92DCB-0B8B-42D5-855D-0EDD6E87707C}" dt="2023-06-15T17:09:43.770" v="8819" actId="1076"/>
          <ac:spMkLst>
            <pc:docMk/>
            <pc:sldMk cId="2605705537" sldId="284"/>
            <ac:spMk id="11" creationId="{2C1FDDD2-8D26-D814-8398-B025132A72A6}"/>
          </ac:spMkLst>
        </pc:spChg>
        <pc:spChg chg="mod">
          <ac:chgData name="GAN EUNICE NELL" userId="c54b2712-1730-452c-8cee-c361a227b7db" providerId="ADAL" clId="{D2E92DCB-0B8B-42D5-855D-0EDD6E87707C}" dt="2023-06-15T17:09:52.933" v="8822" actId="1076"/>
          <ac:spMkLst>
            <pc:docMk/>
            <pc:sldMk cId="2605705537" sldId="284"/>
            <ac:spMk id="18" creationId="{5AC1E791-69E9-FFB2-C038-55A31A1C451D}"/>
          </ac:spMkLst>
        </pc:spChg>
        <pc:spChg chg="mod">
          <ac:chgData name="GAN EUNICE NELL" userId="c54b2712-1730-452c-8cee-c361a227b7db" providerId="ADAL" clId="{D2E92DCB-0B8B-42D5-855D-0EDD6E87707C}" dt="2023-06-15T17:09:55.535" v="8823" actId="1076"/>
          <ac:spMkLst>
            <pc:docMk/>
            <pc:sldMk cId="2605705537" sldId="284"/>
            <ac:spMk id="22" creationId="{67EDDC39-68E9-DAD6-82D0-5DF2125A3594}"/>
          </ac:spMkLst>
        </pc:spChg>
        <pc:spChg chg="mod">
          <ac:chgData name="GAN EUNICE NELL" userId="c54b2712-1730-452c-8cee-c361a227b7db" providerId="ADAL" clId="{D2E92DCB-0B8B-42D5-855D-0EDD6E87707C}" dt="2023-06-15T17:10:21.270" v="8829" actId="1076"/>
          <ac:spMkLst>
            <pc:docMk/>
            <pc:sldMk cId="2605705537" sldId="284"/>
            <ac:spMk id="25" creationId="{E1A2C81E-4C8F-D4B6-E163-7B6E69528C7B}"/>
          </ac:spMkLst>
        </pc:spChg>
        <pc:picChg chg="add mod modCrop">
          <ac:chgData name="GAN EUNICE NELL" userId="c54b2712-1730-452c-8cee-c361a227b7db" providerId="ADAL" clId="{D2E92DCB-0B8B-42D5-855D-0EDD6E87707C}" dt="2023-06-15T19:52:56.091" v="10332" actId="29295"/>
          <ac:picMkLst>
            <pc:docMk/>
            <pc:sldMk cId="2605705537" sldId="284"/>
            <ac:picMk id="5" creationId="{003EA6FC-C7BA-3037-602D-C19C3A242C0D}"/>
          </ac:picMkLst>
        </pc:picChg>
        <pc:picChg chg="mod">
          <ac:chgData name="GAN EUNICE NELL" userId="c54b2712-1730-452c-8cee-c361a227b7db" providerId="ADAL" clId="{D2E92DCB-0B8B-42D5-855D-0EDD6E87707C}" dt="2023-06-15T17:09:43.770" v="8819" actId="1076"/>
          <ac:picMkLst>
            <pc:docMk/>
            <pc:sldMk cId="2605705537" sldId="284"/>
            <ac:picMk id="17" creationId="{0D7D4F8A-BF4B-50BF-7115-9A0DAE352F78}"/>
          </ac:picMkLst>
        </pc:picChg>
        <pc:picChg chg="del mod">
          <ac:chgData name="GAN EUNICE NELL" userId="c54b2712-1730-452c-8cee-c361a227b7db" providerId="ADAL" clId="{D2E92DCB-0B8B-42D5-855D-0EDD6E87707C}" dt="2023-06-15T19:52:18.285" v="10329" actId="478"/>
          <ac:picMkLst>
            <pc:docMk/>
            <pc:sldMk cId="2605705537" sldId="284"/>
            <ac:picMk id="24" creationId="{F7728A6D-5EBB-2DE0-7A2D-4B35C0CE5F36}"/>
          </ac:picMkLst>
        </pc:picChg>
      </pc:sldChg>
      <pc:sldChg chg="addSp delSp modSp add del mod setBg">
        <pc:chgData name="GAN EUNICE NELL" userId="c54b2712-1730-452c-8cee-c361a227b7db" providerId="ADAL" clId="{D2E92DCB-0B8B-42D5-855D-0EDD6E87707C}" dt="2023-06-15T17:22:37.557" v="8903" actId="47"/>
        <pc:sldMkLst>
          <pc:docMk/>
          <pc:sldMk cId="1387095260" sldId="285"/>
        </pc:sldMkLst>
        <pc:spChg chg="mod">
          <ac:chgData name="GAN EUNICE NELL" userId="c54b2712-1730-452c-8cee-c361a227b7db" providerId="ADAL" clId="{D2E92DCB-0B8B-42D5-855D-0EDD6E87707C}" dt="2023-06-15T17:12:17.088" v="8835" actId="120"/>
          <ac:spMkLst>
            <pc:docMk/>
            <pc:sldMk cId="1387095260" sldId="285"/>
            <ac:spMk id="4" creationId="{7D8E6CF4-0FCB-9C05-267A-14689826C341}"/>
          </ac:spMkLst>
        </pc:spChg>
        <pc:spChg chg="mod">
          <ac:chgData name="GAN EUNICE NELL" userId="c54b2712-1730-452c-8cee-c361a227b7db" providerId="ADAL" clId="{D2E92DCB-0B8B-42D5-855D-0EDD6E87707C}" dt="2023-06-15T17:12:06.886" v="8833"/>
          <ac:spMkLst>
            <pc:docMk/>
            <pc:sldMk cId="1387095260" sldId="285"/>
            <ac:spMk id="25" creationId="{E1A2C81E-4C8F-D4B6-E163-7B6E69528C7B}"/>
          </ac:spMkLst>
        </pc:spChg>
        <pc:picChg chg="add mod">
          <ac:chgData name="GAN EUNICE NELL" userId="c54b2712-1730-452c-8cee-c361a227b7db" providerId="ADAL" clId="{D2E92DCB-0B8B-42D5-855D-0EDD6E87707C}" dt="2023-06-15T17:12:31.301" v="8838" actId="1076"/>
          <ac:picMkLst>
            <pc:docMk/>
            <pc:sldMk cId="1387095260" sldId="285"/>
            <ac:picMk id="2" creationId="{A21192B1-3BCB-0182-18C9-4C6CDD93DEAE}"/>
          </ac:picMkLst>
        </pc:picChg>
        <pc:picChg chg="del">
          <ac:chgData name="GAN EUNICE NELL" userId="c54b2712-1730-452c-8cee-c361a227b7db" providerId="ADAL" clId="{D2E92DCB-0B8B-42D5-855D-0EDD6E87707C}" dt="2023-06-15T17:12:23.374" v="8836" actId="478"/>
          <ac:picMkLst>
            <pc:docMk/>
            <pc:sldMk cId="1387095260" sldId="285"/>
            <ac:picMk id="5" creationId="{6DCE8762-73AE-A7E2-59ED-AC0EAFD42DCD}"/>
          </ac:picMkLst>
        </pc:picChg>
      </pc:sldChg>
      <pc:sldChg chg="addSp delSp modSp add mod ord">
        <pc:chgData name="GAN EUNICE NELL" userId="c54b2712-1730-452c-8cee-c361a227b7db" providerId="ADAL" clId="{D2E92DCB-0B8B-42D5-855D-0EDD6E87707C}" dt="2023-06-15T20:08:46.396" v="10642" actId="1076"/>
        <pc:sldMkLst>
          <pc:docMk/>
          <pc:sldMk cId="1840176814" sldId="285"/>
        </pc:sldMkLst>
        <pc:spChg chg="mod">
          <ac:chgData name="GAN EUNICE NELL" userId="c54b2712-1730-452c-8cee-c361a227b7db" providerId="ADAL" clId="{D2E92DCB-0B8B-42D5-855D-0EDD6E87707C}" dt="2023-06-15T20:05:11.970" v="10585" actId="14100"/>
          <ac:spMkLst>
            <pc:docMk/>
            <pc:sldMk cId="1840176814" sldId="285"/>
            <ac:spMk id="4" creationId="{7D8E6CF4-0FCB-9C05-267A-14689826C341}"/>
          </ac:spMkLst>
        </pc:spChg>
        <pc:spChg chg="add del mod">
          <ac:chgData name="GAN EUNICE NELL" userId="c54b2712-1730-452c-8cee-c361a227b7db" providerId="ADAL" clId="{D2E92DCB-0B8B-42D5-855D-0EDD6E87707C}" dt="2023-06-15T20:08:16.818" v="10636" actId="478"/>
          <ac:spMkLst>
            <pc:docMk/>
            <pc:sldMk cId="1840176814" sldId="285"/>
            <ac:spMk id="9" creationId="{D4FAF733-FEDE-1B91-5DF4-D825951191FF}"/>
          </ac:spMkLst>
        </pc:spChg>
        <pc:spChg chg="add del mod">
          <ac:chgData name="GAN EUNICE NELL" userId="c54b2712-1730-452c-8cee-c361a227b7db" providerId="ADAL" clId="{D2E92DCB-0B8B-42D5-855D-0EDD6E87707C}" dt="2023-06-15T20:08:16.818" v="10636" actId="478"/>
          <ac:spMkLst>
            <pc:docMk/>
            <pc:sldMk cId="1840176814" sldId="285"/>
            <ac:spMk id="10" creationId="{D8F63D41-B9CB-E364-92E2-585BE05DDCE1}"/>
          </ac:spMkLst>
        </pc:spChg>
        <pc:spChg chg="mod ord">
          <ac:chgData name="GAN EUNICE NELL" userId="c54b2712-1730-452c-8cee-c361a227b7db" providerId="ADAL" clId="{D2E92DCB-0B8B-42D5-855D-0EDD6E87707C}" dt="2023-06-15T19:58:18.025" v="10395" actId="14100"/>
          <ac:spMkLst>
            <pc:docMk/>
            <pc:sldMk cId="1840176814" sldId="285"/>
            <ac:spMk id="11" creationId="{2C1FDDD2-8D26-D814-8398-B025132A72A6}"/>
          </ac:spMkLst>
        </pc:spChg>
        <pc:spChg chg="add del mod">
          <ac:chgData name="GAN EUNICE NELL" userId="c54b2712-1730-452c-8cee-c361a227b7db" providerId="ADAL" clId="{D2E92DCB-0B8B-42D5-855D-0EDD6E87707C}" dt="2023-06-15T20:08:16.818" v="10636" actId="478"/>
          <ac:spMkLst>
            <pc:docMk/>
            <pc:sldMk cId="1840176814" sldId="285"/>
            <ac:spMk id="12" creationId="{3A9C0286-0D46-936C-9462-65EAA73CD521}"/>
          </ac:spMkLst>
        </pc:spChg>
        <pc:spChg chg="mod">
          <ac:chgData name="GAN EUNICE NELL" userId="c54b2712-1730-452c-8cee-c361a227b7db" providerId="ADAL" clId="{D2E92DCB-0B8B-42D5-855D-0EDD6E87707C}" dt="2023-06-15T20:05:12.243" v="10586" actId="1076"/>
          <ac:spMkLst>
            <pc:docMk/>
            <pc:sldMk cId="1840176814" sldId="285"/>
            <ac:spMk id="18" creationId="{5AC1E791-69E9-FFB2-C038-55A31A1C451D}"/>
          </ac:spMkLst>
        </pc:spChg>
        <pc:spChg chg="mod">
          <ac:chgData name="GAN EUNICE NELL" userId="c54b2712-1730-452c-8cee-c361a227b7db" providerId="ADAL" clId="{D2E92DCB-0B8B-42D5-855D-0EDD6E87707C}" dt="2023-06-15T19:58:24.347" v="10397" actId="207"/>
          <ac:spMkLst>
            <pc:docMk/>
            <pc:sldMk cId="1840176814" sldId="285"/>
            <ac:spMk id="22" creationId="{67EDDC39-68E9-DAD6-82D0-5DF2125A3594}"/>
          </ac:spMkLst>
        </pc:spChg>
        <pc:spChg chg="mod">
          <ac:chgData name="GAN EUNICE NELL" userId="c54b2712-1730-452c-8cee-c361a227b7db" providerId="ADAL" clId="{D2E92DCB-0B8B-42D5-855D-0EDD6E87707C}" dt="2023-06-15T19:58:43.663" v="10430" actId="14100"/>
          <ac:spMkLst>
            <pc:docMk/>
            <pc:sldMk cId="1840176814" sldId="285"/>
            <ac:spMk id="25" creationId="{E1A2C81E-4C8F-D4B6-E163-7B6E69528C7B}"/>
          </ac:spMkLst>
        </pc:spChg>
        <pc:picChg chg="add mod">
          <ac:chgData name="GAN EUNICE NELL" userId="c54b2712-1730-452c-8cee-c361a227b7db" providerId="ADAL" clId="{D2E92DCB-0B8B-42D5-855D-0EDD6E87707C}" dt="2023-06-15T20:08:46.396" v="10642" actId="1076"/>
          <ac:picMkLst>
            <pc:docMk/>
            <pc:sldMk cId="1840176814" sldId="285"/>
            <ac:picMk id="2" creationId="{384B232D-9EA7-C2D4-F74E-CECE76790291}"/>
          </ac:picMkLst>
        </pc:picChg>
        <pc:picChg chg="del">
          <ac:chgData name="GAN EUNICE NELL" userId="c54b2712-1730-452c-8cee-c361a227b7db" providerId="ADAL" clId="{D2E92DCB-0B8B-42D5-855D-0EDD6E87707C}" dt="2023-06-15T19:57:25.935" v="10386" actId="478"/>
          <ac:picMkLst>
            <pc:docMk/>
            <pc:sldMk cId="1840176814" sldId="285"/>
            <ac:picMk id="5" creationId="{6DCE8762-73AE-A7E2-59ED-AC0EAFD42DCD}"/>
          </ac:picMkLst>
        </pc:picChg>
        <pc:picChg chg="add del mod modCrop">
          <ac:chgData name="GAN EUNICE NELL" userId="c54b2712-1730-452c-8cee-c361a227b7db" providerId="ADAL" clId="{D2E92DCB-0B8B-42D5-855D-0EDD6E87707C}" dt="2023-06-15T20:06:35.446" v="10606" actId="21"/>
          <ac:picMkLst>
            <pc:docMk/>
            <pc:sldMk cId="1840176814" sldId="285"/>
            <ac:picMk id="7" creationId="{0BD0AB48-52DE-B2C8-7701-C107954ECAFF}"/>
          </ac:picMkLst>
        </pc:picChg>
        <pc:picChg chg="add mod ord modCrop">
          <ac:chgData name="GAN EUNICE NELL" userId="c54b2712-1730-452c-8cee-c361a227b7db" providerId="ADAL" clId="{D2E92DCB-0B8B-42D5-855D-0EDD6E87707C}" dt="2023-06-15T20:08:36.336" v="10640" actId="18131"/>
          <ac:picMkLst>
            <pc:docMk/>
            <pc:sldMk cId="1840176814" sldId="285"/>
            <ac:picMk id="8" creationId="{D140728F-7929-5EC6-9440-CA8ACF34441F}"/>
          </ac:picMkLst>
        </pc:picChg>
        <pc:picChg chg="del mod">
          <ac:chgData name="GAN EUNICE NELL" userId="c54b2712-1730-452c-8cee-c361a227b7db" providerId="ADAL" clId="{D2E92DCB-0B8B-42D5-855D-0EDD6E87707C}" dt="2023-06-15T20:06:38.019" v="10607" actId="478"/>
          <ac:picMkLst>
            <pc:docMk/>
            <pc:sldMk cId="1840176814" sldId="285"/>
            <ac:picMk id="24" creationId="{F7728A6D-5EBB-2DE0-7A2D-4B35C0CE5F36}"/>
          </ac:picMkLst>
        </pc:picChg>
      </pc:sldChg>
      <pc:sldChg chg="modSp add del mod setBg">
        <pc:chgData name="GAN EUNICE NELL" userId="c54b2712-1730-452c-8cee-c361a227b7db" providerId="ADAL" clId="{D2E92DCB-0B8B-42D5-855D-0EDD6E87707C}" dt="2023-06-15T19:54:24.142" v="10343" actId="47"/>
        <pc:sldMkLst>
          <pc:docMk/>
          <pc:sldMk cId="3811693693" sldId="285"/>
        </pc:sldMkLst>
        <pc:spChg chg="mod">
          <ac:chgData name="GAN EUNICE NELL" userId="c54b2712-1730-452c-8cee-c361a227b7db" providerId="ADAL" clId="{D2E92DCB-0B8B-42D5-855D-0EDD6E87707C}" dt="2023-06-15T19:54:16.463" v="10342" actId="20577"/>
          <ac:spMkLst>
            <pc:docMk/>
            <pc:sldMk cId="3811693693" sldId="285"/>
            <ac:spMk id="25" creationId="{E1A2C81E-4C8F-D4B6-E163-7B6E69528C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2F657-F581-4337-A726-22DF09BE5DAB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41830-4C07-46DA-B486-358CEF54A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7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1830-4C07-46DA-B486-358CEF54A6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26044-1A38-3A88-B35C-018C0BE62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B91127-5C9F-487D-9A82-876BE32BC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3476A-1140-D5B3-B4A3-3AF91E86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256AE-DBCF-EDB9-E60C-7C4EB0D9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BA6A0-4655-6251-2D7F-ED2AE97B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57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32699-E6FB-C7FB-4B95-FEC9758B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55624E-9815-3115-740F-48CEDDBCB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3568E7-66C5-88D0-D990-F0F54CB32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8DC26-AC83-6731-3429-9EB3CD3F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C6DD4-EB3D-0E4C-9450-A284FEC8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E87D51-D596-C599-3F1B-18A856972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3BE245-A631-BA6D-2E48-9476025B7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A7748-665C-E171-D9BC-1A5F3B6C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85190F-8C98-9B6C-9D41-83416B40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65F63-8A3B-2918-DF7C-BC839E27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3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AADF0-631B-5574-2813-0B1BE827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4B49A-7BAD-EA8C-6E29-2549668C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2A563-E64C-32FA-1D09-7EB2A3C6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36514-1649-25AF-3970-87A7FFBF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35F74-7566-6C00-B3E0-8EAC6A97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2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99C0E-D298-4BB1-CF72-4EA22CEE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A3CEA-4CE1-3784-B1F6-B3B9AF62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6C031-3CDE-36EE-6B9C-B3301B4B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08BA1-94E6-1B7D-8D2C-440986746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09ED5A-6B90-10B7-6C0F-59195D1B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8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10EC6-3646-D7B4-AE40-408C0890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58006-ACF4-952C-1EA8-5799602BC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32F88D-FCFD-D000-B904-5EB1B5E21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940FA8-8637-B741-9F8E-5DE86CFC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55060B-D6BC-0481-E717-3A56B4AE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A0CF1B-0DAD-E3EF-E9E7-2730ADFB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57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35A1E-C1B3-6B67-04D9-7101473F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699C65-7A30-F68E-D0AC-8D54D630D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D08FF-1AD7-733A-9662-06ADCCC3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8F062F-A782-F874-B3E5-D2A4B6AC1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56E38F-5D0D-1975-1F9E-866BF532E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732BFB-1110-1865-A275-08A34B0F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540A8D-F0BC-72AA-3232-EB893DE0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4F250D-FEE5-FA28-47A9-143C7418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5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7D4EF-0818-7382-219E-29E58756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CC0C61-2675-58BB-1CF8-5E56572E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4E502-9DDF-3EC1-085D-E8EB1846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5D8E3-298E-1624-620F-FA3C5ED4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2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6D6C38-B783-1C56-5EFC-9EC144C8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A9B797-93E7-4E77-9AD7-0BCD9086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ED969-64C9-E768-2D8B-595F391F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0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F9610-3DA9-64AC-CE5B-52404453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D362F-5940-C9D2-422F-4F6D4203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68FAF3-9BA7-E39C-C67D-5327DF759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EB7BE-4A5F-A2C2-6687-75E01985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5852C-BEEE-A81E-F47C-A9E1F62A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2BAADA-10A4-FC7A-3B65-557117A2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9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5DE9-4FCA-BD56-81FB-05EEE849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79E9A1-807E-3576-A0BF-9C8049507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9E0F1-E01F-BD50-13B7-2C4736255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D125A9-3222-29CB-6067-78A12CEF3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F95B4E-3ABB-90D2-8F5C-98BCBC8C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A4A4D-03AE-D471-9598-1CDB74D4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57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75F3F2-0446-2D88-D3E5-D9840B0B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8A03F-1D01-F6B1-D650-5E000AA22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2D4A9-C27C-C50E-B9B0-75F6CB50E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D9B81-FCFD-4F7E-8D74-4FA55167AA7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137DC8-506B-7EA7-E08E-398CBCFAA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3BDDE1-D7AE-3532-75FE-EBF124CFD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C9D69-BA45-44DD-9BE4-88EB51615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9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다채로움, 그린, 아쿠아, 터쿼이즈색이(가) 표시된 사진&#10;&#10;자동 생성된 설명">
            <a:extLst>
              <a:ext uri="{FF2B5EF4-FFF2-40B4-BE49-F238E27FC236}">
                <a16:creationId xmlns:a16="http://schemas.microsoft.com/office/drawing/2014/main" id="{FD541E41-47C7-8A52-D4B7-A7E16299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25946" r="21257" b="191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44D17F-5BB8-057F-C8D5-25C79DCA94A7}"/>
              </a:ext>
            </a:extLst>
          </p:cNvPr>
          <p:cNvSpPr/>
          <p:nvPr/>
        </p:nvSpPr>
        <p:spPr>
          <a:xfrm>
            <a:off x="0" y="5291667"/>
            <a:ext cx="12192000" cy="15663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24A126-BF8D-CA13-0EBD-FF54828906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4153" y="1561606"/>
            <a:ext cx="9982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Montserrat-Alt1 ExtBd" pitchFamily="2" charset="0"/>
              </a:rPr>
              <a:t>QUANTASTIC Analyzer</a:t>
            </a:r>
            <a:endParaRPr lang="ko-KR" altLang="en-US" sz="6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A793A9BF-6266-31B5-1214-A7886918AD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3691" y="2577269"/>
            <a:ext cx="6361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 an intuitive </a:t>
            </a:r>
            <a:r>
              <a:rPr lang="en-US" altLang="ko-KR" sz="3000" dirty="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Backtesting</a:t>
            </a:r>
            <a:r>
              <a:rPr lang="en-US" altLang="ko-KR" sz="3000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platform -</a:t>
            </a:r>
            <a:endParaRPr lang="ko-KR" altLang="en-US" sz="3000" dirty="0">
              <a:solidFill>
                <a:schemeClr val="bg1"/>
              </a:solidFill>
              <a:latin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" name="PreparedBy">
            <a:extLst>
              <a:ext uri="{FF2B5EF4-FFF2-40B4-BE49-F238E27FC236}">
                <a16:creationId xmlns:a16="http://schemas.microsoft.com/office/drawing/2014/main" id="{506F8A94-4774-06DD-BB39-3C71CE336C39}"/>
              </a:ext>
            </a:extLst>
          </p:cNvPr>
          <p:cNvSpPr txBox="1">
            <a:spLocks/>
          </p:cNvSpPr>
          <p:nvPr/>
        </p:nvSpPr>
        <p:spPr>
          <a:xfrm>
            <a:off x="1024153" y="5885050"/>
            <a:ext cx="10515600" cy="76975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FCFC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Prepared by </a:t>
            </a:r>
            <a:r>
              <a:rPr lang="en-US" altLang="ko-KR" sz="2000" dirty="0">
                <a:gradFill flip="none" rotWithShape="1">
                  <a:gsLst>
                    <a:gs pos="0">
                      <a:srgbClr val="53B18C">
                        <a:shade val="30000"/>
                        <a:satMod val="115000"/>
                      </a:srgbClr>
                    </a:gs>
                    <a:gs pos="50000">
                      <a:srgbClr val="53B18C">
                        <a:shade val="67500"/>
                        <a:satMod val="115000"/>
                      </a:srgbClr>
                    </a:gs>
                    <a:gs pos="100000">
                      <a:srgbClr val="53B18C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QUANTASTIC</a:t>
            </a:r>
            <a:endParaRPr lang="ko-KR" altLang="en-US" sz="2100" dirty="0">
              <a:gradFill flip="none" rotWithShape="1">
                <a:gsLst>
                  <a:gs pos="0">
                    <a:srgbClr val="53B18C">
                      <a:shade val="30000"/>
                      <a:satMod val="115000"/>
                    </a:srgbClr>
                  </a:gs>
                  <a:gs pos="50000">
                    <a:srgbClr val="53B18C">
                      <a:shade val="67500"/>
                      <a:satMod val="115000"/>
                    </a:srgbClr>
                  </a:gs>
                  <a:gs pos="100000">
                    <a:srgbClr val="53B18C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8" name="Member1">
            <a:extLst>
              <a:ext uri="{FF2B5EF4-FFF2-40B4-BE49-F238E27FC236}">
                <a16:creationId xmlns:a16="http://schemas.microsoft.com/office/drawing/2014/main" id="{E14BF4D1-BE52-7AFF-527A-1E4A2D98FB9F}"/>
              </a:ext>
            </a:extLst>
          </p:cNvPr>
          <p:cNvSpPr txBox="1">
            <a:spLocks/>
          </p:cNvSpPr>
          <p:nvPr/>
        </p:nvSpPr>
        <p:spPr>
          <a:xfrm>
            <a:off x="6915030" y="588505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CFC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ea typeface="Noto Sans KR Light" panose="020B0300000000000000" pitchFamily="34" charset="-127"/>
              </a:rPr>
              <a:t>박찬진</a:t>
            </a:r>
            <a:endParaRPr lang="ko-KR" altLang="en-US" dirty="0">
              <a:solidFill>
                <a:srgbClr val="FCFCF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ea typeface="Noto Sans KR Light" panose="020B0300000000000000" pitchFamily="34" charset="-127"/>
            </a:endParaRPr>
          </a:p>
        </p:txBody>
      </p:sp>
      <p:sp>
        <p:nvSpPr>
          <p:cNvPr id="9" name="Member2">
            <a:extLst>
              <a:ext uri="{FF2B5EF4-FFF2-40B4-BE49-F238E27FC236}">
                <a16:creationId xmlns:a16="http://schemas.microsoft.com/office/drawing/2014/main" id="{527728D4-F28B-2853-732F-E0F3190CB933}"/>
              </a:ext>
            </a:extLst>
          </p:cNvPr>
          <p:cNvSpPr txBox="1">
            <a:spLocks/>
          </p:cNvSpPr>
          <p:nvPr/>
        </p:nvSpPr>
        <p:spPr>
          <a:xfrm>
            <a:off x="7880230" y="587452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CFC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ea typeface="Noto Sans KR Light" panose="020B0300000000000000" pitchFamily="34" charset="-127"/>
              </a:rPr>
              <a:t>임민섭</a:t>
            </a:r>
            <a:endParaRPr lang="ko-KR" altLang="en-US" dirty="0">
              <a:solidFill>
                <a:srgbClr val="FCFCF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ea typeface="Noto Sans KR Light" panose="020B0300000000000000" pitchFamily="34" charset="-127"/>
            </a:endParaRPr>
          </a:p>
        </p:txBody>
      </p:sp>
      <p:sp>
        <p:nvSpPr>
          <p:cNvPr id="10" name="Member3">
            <a:extLst>
              <a:ext uri="{FF2B5EF4-FFF2-40B4-BE49-F238E27FC236}">
                <a16:creationId xmlns:a16="http://schemas.microsoft.com/office/drawing/2014/main" id="{FDBABDAA-C9FD-23A5-C61C-1E14F9AA048A}"/>
              </a:ext>
            </a:extLst>
          </p:cNvPr>
          <p:cNvSpPr txBox="1">
            <a:spLocks/>
          </p:cNvSpPr>
          <p:nvPr/>
        </p:nvSpPr>
        <p:spPr>
          <a:xfrm>
            <a:off x="8803097" y="586036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CFC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ea typeface="Droid Sans" panose="020B0606030804020204" pitchFamily="34" charset="0"/>
                <a:cs typeface="Droid Sans" panose="020B0606030804020204" pitchFamily="34" charset="0"/>
              </a:rPr>
              <a:t>GAN EUNICE NELL</a:t>
            </a:r>
            <a:endParaRPr lang="ko-KR" altLang="en-US" dirty="0">
              <a:solidFill>
                <a:srgbClr val="FCFCF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ea typeface="Noto Sans KR" panose="020B0500000000000000" pitchFamily="34" charset="-127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153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C6DD54F-8124-8F4B-97EC-4C681613ACA3}"/>
              </a:ext>
            </a:extLst>
          </p:cNvPr>
          <p:cNvSpPr/>
          <p:nvPr/>
        </p:nvSpPr>
        <p:spPr>
          <a:xfrm>
            <a:off x="0" y="0"/>
            <a:ext cx="12192000" cy="5938786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08E12F-F679-3033-925A-0907DEDFFFF7}"/>
              </a:ext>
            </a:extLst>
          </p:cNvPr>
          <p:cNvSpPr/>
          <p:nvPr/>
        </p:nvSpPr>
        <p:spPr>
          <a:xfrm>
            <a:off x="615303" y="654805"/>
            <a:ext cx="6334137" cy="4208902"/>
          </a:xfrm>
          <a:prstGeom prst="roundRect">
            <a:avLst/>
          </a:prstGeom>
          <a:noFill/>
          <a:ln w="57150">
            <a:gradFill>
              <a:gsLst>
                <a:gs pos="0">
                  <a:srgbClr val="2E644E"/>
                </a:gs>
                <a:gs pos="100000">
                  <a:schemeClr val="tx1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E87B1A-6C37-F0A9-8775-FE004A7FF271}"/>
              </a:ext>
            </a:extLst>
          </p:cNvPr>
          <p:cNvSpPr/>
          <p:nvPr/>
        </p:nvSpPr>
        <p:spPr>
          <a:xfrm>
            <a:off x="4889634" y="259882"/>
            <a:ext cx="1606106" cy="799936"/>
          </a:xfrm>
          <a:prstGeom prst="rect">
            <a:avLst/>
          </a:prstGeom>
          <a:solidFill>
            <a:srgbClr val="53B18C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8D3D8C0-3FC9-6B59-06B5-889F0C2CAC38}"/>
              </a:ext>
            </a:extLst>
          </p:cNvPr>
          <p:cNvSpPr txBox="1"/>
          <p:nvPr/>
        </p:nvSpPr>
        <p:spPr>
          <a:xfrm>
            <a:off x="5334000" y="5729981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rgbClr val="53B18C"/>
                </a:solidFill>
                <a:latin typeface="Montserrat-Alt1 ExtBd" pitchFamily="2" charset="0"/>
              </a:rPr>
              <a:t>STRUCTURE</a:t>
            </a:r>
            <a:endParaRPr lang="ko-KR" altLang="en-US" sz="8000" dirty="0">
              <a:solidFill>
                <a:srgbClr val="53B18C"/>
              </a:solidFill>
              <a:latin typeface="Montserrat-Alt1 ExtBd" pitchFamily="2" charset="0"/>
            </a:endParaRPr>
          </a:p>
        </p:txBody>
      </p:sp>
      <p:sp>
        <p:nvSpPr>
          <p:cNvPr id="7" name="AutoShape 8" descr="Node.js - Wikipedia">
            <a:extLst>
              <a:ext uri="{FF2B5EF4-FFF2-40B4-BE49-F238E27FC236}">
                <a16:creationId xmlns:a16="http://schemas.microsoft.com/office/drawing/2014/main" id="{697A6DC9-282D-E086-BA5D-FC39845CC8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29042" y="750573"/>
            <a:ext cx="2619358" cy="261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A32FC6-95AD-4C92-357E-8D96B355E2AE}"/>
              </a:ext>
            </a:extLst>
          </p:cNvPr>
          <p:cNvSpPr/>
          <p:nvPr/>
        </p:nvSpPr>
        <p:spPr>
          <a:xfrm>
            <a:off x="998423" y="1247388"/>
            <a:ext cx="3247001" cy="3333930"/>
          </a:xfrm>
          <a:prstGeom prst="roundRect">
            <a:avLst/>
          </a:prstGeom>
          <a:solidFill>
            <a:schemeClr val="bg1"/>
          </a:solidFill>
          <a:ln w="57150">
            <a:gradFill>
              <a:gsLst>
                <a:gs pos="0">
                  <a:srgbClr val="2E644E"/>
                </a:gs>
                <a:gs pos="100000">
                  <a:schemeClr val="tx1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8" name="Picture 6" descr="Step by Step Creation of an EC2 Instance in AWS and Access it via… –  Towards AI">
            <a:extLst>
              <a:ext uri="{FF2B5EF4-FFF2-40B4-BE49-F238E27FC236}">
                <a16:creationId xmlns:a16="http://schemas.microsoft.com/office/drawing/2014/main" id="{6400B930-B1D7-9FC2-F82F-8D81481D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1" y="500805"/>
            <a:ext cx="3247001" cy="20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C5F9E-819B-ABBF-59C4-BA700264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70" y="2245261"/>
            <a:ext cx="2787788" cy="1705748"/>
          </a:xfrm>
          <a:prstGeom prst="rect">
            <a:avLst/>
          </a:prstGeom>
        </p:spPr>
      </p:pic>
      <p:pic>
        <p:nvPicPr>
          <p:cNvPr id="3084" name="Picture 12" descr="Amazon Web Services - Wikipedia">
            <a:extLst>
              <a:ext uri="{FF2B5EF4-FFF2-40B4-BE49-F238E27FC236}">
                <a16:creationId xmlns:a16="http://schemas.microsoft.com/office/drawing/2014/main" id="{3B73EAE1-1AFF-F424-6C96-D8DA5DB93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86" y="369632"/>
            <a:ext cx="1153514" cy="6901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oric + Amazon RDS | Data Integration">
            <a:extLst>
              <a:ext uri="{FF2B5EF4-FFF2-40B4-BE49-F238E27FC236}">
                <a16:creationId xmlns:a16="http://schemas.microsoft.com/office/drawing/2014/main" id="{5EF05DDD-8D2C-CF17-5305-38399674B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925" y="2370970"/>
            <a:ext cx="2299077" cy="9989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eb Application Icons - Free SVG &amp; PNG Web Application Images - Noun Project">
            <a:extLst>
              <a:ext uri="{FF2B5EF4-FFF2-40B4-BE49-F238E27FC236}">
                <a16:creationId xmlns:a16="http://schemas.microsoft.com/office/drawing/2014/main" id="{E2311288-CFB3-A290-9310-CA4E217DB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96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986" y="1616557"/>
            <a:ext cx="2755684" cy="27556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46589BE9-A810-645F-2BAF-A442ED4D0F06}"/>
              </a:ext>
            </a:extLst>
          </p:cNvPr>
          <p:cNvSpPr/>
          <p:nvPr/>
        </p:nvSpPr>
        <p:spPr>
          <a:xfrm>
            <a:off x="7324034" y="2455138"/>
            <a:ext cx="1469020" cy="608235"/>
          </a:xfrm>
          <a:prstGeom prst="leftRightArrow">
            <a:avLst>
              <a:gd name="adj1" fmla="val 50000"/>
              <a:gd name="adj2" fmla="val 55616"/>
            </a:avLst>
          </a:prstGeom>
          <a:gradFill flip="none" rotWithShape="1">
            <a:gsLst>
              <a:gs pos="0">
                <a:srgbClr val="2E644E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00D24516-3731-70EA-424B-7FE78008C128}"/>
              </a:ext>
            </a:extLst>
          </p:cNvPr>
          <p:cNvSpPr txBox="1"/>
          <p:nvPr/>
        </p:nvSpPr>
        <p:spPr>
          <a:xfrm>
            <a:off x="5334000" y="4879756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latin typeface="Montserrat-Alt1 ExtBd" pitchFamily="2" charset="0"/>
              </a:rPr>
              <a:t>PROJECT</a:t>
            </a:r>
            <a:endParaRPr lang="ko-KR" altLang="en-US" sz="8000" dirty="0">
              <a:latin typeface="Montserrat-Alt1 ExtBd" pitchFamily="2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4D8B88A-D24E-E5DA-AC89-716771FA24C9}"/>
              </a:ext>
            </a:extLst>
          </p:cNvPr>
          <p:cNvSpPr txBox="1"/>
          <p:nvPr/>
        </p:nvSpPr>
        <p:spPr>
          <a:xfrm>
            <a:off x="72366" y="6238364"/>
            <a:ext cx="453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3B1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3611540684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C6DD54F-8124-8F4B-97EC-4C681613ACA3}"/>
              </a:ext>
            </a:extLst>
          </p:cNvPr>
          <p:cNvSpPr/>
          <p:nvPr/>
        </p:nvSpPr>
        <p:spPr>
          <a:xfrm>
            <a:off x="6096000" y="878"/>
            <a:ext cx="6096000" cy="6857122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A32892-2FFC-74D2-F3AD-0909E701D6BF}"/>
              </a:ext>
            </a:extLst>
          </p:cNvPr>
          <p:cNvSpPr/>
          <p:nvPr/>
        </p:nvSpPr>
        <p:spPr>
          <a:xfrm>
            <a:off x="6096000" y="403451"/>
            <a:ext cx="3433011" cy="11269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C32AF44-8B1E-DC6E-E2EF-A24223CCCD2A}"/>
              </a:ext>
            </a:extLst>
          </p:cNvPr>
          <p:cNvSpPr txBox="1"/>
          <p:nvPr/>
        </p:nvSpPr>
        <p:spPr>
          <a:xfrm>
            <a:off x="6096000" y="534630"/>
            <a:ext cx="4538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rgbClr val="53B1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수집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4DFB94-09CF-02F4-428D-045BF53DD308}"/>
              </a:ext>
            </a:extLst>
          </p:cNvPr>
          <p:cNvSpPr/>
          <p:nvPr/>
        </p:nvSpPr>
        <p:spPr>
          <a:xfrm>
            <a:off x="2415941" y="403451"/>
            <a:ext cx="3680058" cy="1126966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8D3D8C0-3FC9-6B59-06B5-889F0C2CAC38}"/>
              </a:ext>
            </a:extLst>
          </p:cNvPr>
          <p:cNvSpPr txBox="1"/>
          <p:nvPr/>
        </p:nvSpPr>
        <p:spPr>
          <a:xfrm>
            <a:off x="2097689" y="288410"/>
            <a:ext cx="3902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DATA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77731-DE7C-52B2-7B52-79A8F3454427}"/>
              </a:ext>
            </a:extLst>
          </p:cNvPr>
          <p:cNvSpPr txBox="1"/>
          <p:nvPr/>
        </p:nvSpPr>
        <p:spPr>
          <a:xfrm>
            <a:off x="394318" y="3514379"/>
            <a:ext cx="5219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한국거래소 전자공시시스템</a:t>
            </a:r>
            <a:br>
              <a:rPr lang="en-US" altLang="ko-KR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FY2014 - FY2022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E9F89-E796-78C6-052E-4BF422A53B40}"/>
              </a:ext>
            </a:extLst>
          </p:cNvPr>
          <p:cNvSpPr txBox="1"/>
          <p:nvPr/>
        </p:nvSpPr>
        <p:spPr>
          <a:xfrm>
            <a:off x="6658507" y="3517709"/>
            <a:ext cx="5360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한국거래소 정보데이터시스템</a:t>
            </a:r>
            <a:endParaRPr lang="en-US" altLang="ko-KR" sz="24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2015</a:t>
            </a:r>
            <a:r>
              <a:rPr lang="ko-KR" altLang="en-US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–</a:t>
            </a:r>
            <a:r>
              <a:rPr lang="ko-KR" altLang="en-US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BA417-CED4-C60A-B919-C12E37448D8F}"/>
              </a:ext>
            </a:extLst>
          </p:cNvPr>
          <p:cNvSpPr txBox="1"/>
          <p:nvPr/>
        </p:nvSpPr>
        <p:spPr>
          <a:xfrm>
            <a:off x="1501497" y="2355261"/>
            <a:ext cx="4179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0" b="1" dirty="0">
                <a:solidFill>
                  <a:srgbClr val="53B18C"/>
                </a:solidFill>
                <a:latin typeface="Neue Machina Ultrabold" panose="00000900000000000000" pitchFamily="2" charset="0"/>
                <a:ea typeface="Noto Sans KR Light" panose="020B0300000000000000" pitchFamily="34" charset="-127"/>
              </a:rPr>
              <a:t>60</a:t>
            </a:r>
            <a:r>
              <a:rPr lang="ko-KR" altLang="en-US" sz="6000" b="1" dirty="0" err="1">
                <a:solidFill>
                  <a:srgbClr val="53B1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만건</a:t>
            </a:r>
            <a:r>
              <a:rPr lang="en-US" altLang="ko-KR" sz="6000" b="1" dirty="0">
                <a:solidFill>
                  <a:srgbClr val="53B18C"/>
                </a:solidFill>
                <a:latin typeface="Neue Machina Ultrabold" panose="00000900000000000000" pitchFamily="2" charset="0"/>
                <a:ea typeface="Noto Sans KR Light" panose="020B0300000000000000" pitchFamily="34" charset="-127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5B0C1-25EC-C7B5-5037-DA68E526F3A7}"/>
              </a:ext>
            </a:extLst>
          </p:cNvPr>
          <p:cNvSpPr txBox="1"/>
          <p:nvPr/>
        </p:nvSpPr>
        <p:spPr>
          <a:xfrm>
            <a:off x="6658507" y="2355261"/>
            <a:ext cx="40546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latin typeface="Neue Machina Ultrabold" panose="00000900000000000000" pitchFamily="2" charset="0"/>
                <a:ea typeface="Noto Sans KR Light" panose="020B0300000000000000" pitchFamily="34" charset="-127"/>
              </a:rPr>
              <a:t>400</a:t>
            </a:r>
            <a:r>
              <a:rPr lang="ko-KR" altLang="en-US" sz="6000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만건</a:t>
            </a:r>
            <a:r>
              <a:rPr lang="en-US" altLang="ko-KR" sz="6000" dirty="0">
                <a:latin typeface="Neue Machina Ultrabold" panose="00000900000000000000" pitchFamily="2" charset="0"/>
                <a:ea typeface="Noto Sans KR Light" panose="020B0300000000000000" pitchFamily="34" charset="-127"/>
              </a:rPr>
              <a:t>+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BE845B-BC00-10CE-5455-8D57ED279D15}"/>
              </a:ext>
            </a:extLst>
          </p:cNvPr>
          <p:cNvSpPr/>
          <p:nvPr/>
        </p:nvSpPr>
        <p:spPr>
          <a:xfrm>
            <a:off x="5267612" y="4628378"/>
            <a:ext cx="132161" cy="1270764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3B18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5887C-064C-6824-5BE8-35D8A562671D}"/>
              </a:ext>
            </a:extLst>
          </p:cNvPr>
          <p:cNvSpPr txBox="1"/>
          <p:nvPr/>
        </p:nvSpPr>
        <p:spPr>
          <a:xfrm>
            <a:off x="2928466" y="4678984"/>
            <a:ext cx="22405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재무상태표</a:t>
            </a:r>
            <a:endParaRPr lang="en-US" altLang="ko-KR" sz="20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손익계산서</a:t>
            </a:r>
            <a:endParaRPr lang="en-US" altLang="ko-KR" sz="20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현금흐름표 </a:t>
            </a:r>
            <a:endParaRPr lang="en-US" altLang="ko-KR" sz="2000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6161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E1831E-790E-DEF3-12B7-AF1C8BEBCACB}"/>
              </a:ext>
            </a:extLst>
          </p:cNvPr>
          <p:cNvSpPr/>
          <p:nvPr/>
        </p:nvSpPr>
        <p:spPr>
          <a:xfrm>
            <a:off x="6397324" y="0"/>
            <a:ext cx="5794676" cy="6858000"/>
          </a:xfrm>
          <a:custGeom>
            <a:avLst/>
            <a:gdLst>
              <a:gd name="connsiteX0" fmla="*/ 0 w 5232400"/>
              <a:gd name="connsiteY0" fmla="*/ 0 h 6858000"/>
              <a:gd name="connsiteX1" fmla="*/ 5232400 w 5232400"/>
              <a:gd name="connsiteY1" fmla="*/ 0 h 6858000"/>
              <a:gd name="connsiteX2" fmla="*/ 5232400 w 5232400"/>
              <a:gd name="connsiteY2" fmla="*/ 6858000 h 6858000"/>
              <a:gd name="connsiteX3" fmla="*/ 0 w 5232400"/>
              <a:gd name="connsiteY3" fmla="*/ 6858000 h 6858000"/>
              <a:gd name="connsiteX4" fmla="*/ 0 w 5232400"/>
              <a:gd name="connsiteY4" fmla="*/ 0 h 6858000"/>
              <a:gd name="connsiteX0" fmla="*/ 0 w 5765800"/>
              <a:gd name="connsiteY0" fmla="*/ 25400 h 6858000"/>
              <a:gd name="connsiteX1" fmla="*/ 5765800 w 5765800"/>
              <a:gd name="connsiteY1" fmla="*/ 0 h 6858000"/>
              <a:gd name="connsiteX2" fmla="*/ 5765800 w 5765800"/>
              <a:gd name="connsiteY2" fmla="*/ 6858000 h 6858000"/>
              <a:gd name="connsiteX3" fmla="*/ 533400 w 5765800"/>
              <a:gd name="connsiteY3" fmla="*/ 6858000 h 6858000"/>
              <a:gd name="connsiteX4" fmla="*/ 0 w 5765800"/>
              <a:gd name="connsiteY4" fmla="*/ 25400 h 6858000"/>
              <a:gd name="connsiteX0" fmla="*/ 0 w 5794676"/>
              <a:gd name="connsiteY0" fmla="*/ 6149 h 6858000"/>
              <a:gd name="connsiteX1" fmla="*/ 5794676 w 5794676"/>
              <a:gd name="connsiteY1" fmla="*/ 0 h 6858000"/>
              <a:gd name="connsiteX2" fmla="*/ 5794676 w 5794676"/>
              <a:gd name="connsiteY2" fmla="*/ 6858000 h 6858000"/>
              <a:gd name="connsiteX3" fmla="*/ 562276 w 5794676"/>
              <a:gd name="connsiteY3" fmla="*/ 6858000 h 6858000"/>
              <a:gd name="connsiteX4" fmla="*/ 0 w 5794676"/>
              <a:gd name="connsiteY4" fmla="*/ 61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4676" h="6858000">
                <a:moveTo>
                  <a:pt x="0" y="6149"/>
                </a:moveTo>
                <a:lnTo>
                  <a:pt x="5794676" y="0"/>
                </a:lnTo>
                <a:lnTo>
                  <a:pt x="5794676" y="6858000"/>
                </a:lnTo>
                <a:lnTo>
                  <a:pt x="562276" y="6858000"/>
                </a:lnTo>
                <a:lnTo>
                  <a:pt x="0" y="6149"/>
                </a:lnTo>
                <a:close/>
              </a:path>
            </a:pathLst>
          </a:cu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C32AF44-8B1E-DC6E-E2EF-A24223CCCD2A}"/>
              </a:ext>
            </a:extLst>
          </p:cNvPr>
          <p:cNvSpPr txBox="1"/>
          <p:nvPr/>
        </p:nvSpPr>
        <p:spPr>
          <a:xfrm>
            <a:off x="412616" y="1542086"/>
            <a:ext cx="453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53B1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백테스팅</a:t>
            </a:r>
            <a:r>
              <a:rPr lang="ko-KR" altLang="en-US" sz="3200" dirty="0">
                <a:solidFill>
                  <a:srgbClr val="53B1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로직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8D3D8C0-3FC9-6B59-06B5-889F0C2CAC38}"/>
              </a:ext>
            </a:extLst>
          </p:cNvPr>
          <p:cNvSpPr txBox="1"/>
          <p:nvPr/>
        </p:nvSpPr>
        <p:spPr>
          <a:xfrm>
            <a:off x="-11584" y="414067"/>
            <a:ext cx="3902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LOGIC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77731-DE7C-52B2-7B52-79A8F3454427}"/>
              </a:ext>
            </a:extLst>
          </p:cNvPr>
          <p:cNvSpPr txBox="1"/>
          <p:nvPr/>
        </p:nvSpPr>
        <p:spPr>
          <a:xfrm>
            <a:off x="7329679" y="3013501"/>
            <a:ext cx="3649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r>
              <a:rPr lang="ko-KR" altLang="en-US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월 첫번째 영업일 종가에 기준에 부합하는 종목 매수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3B94A6-A15E-42F3-8224-D53C8DB05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l="26910" t="16669" r="32742" b="24864"/>
          <a:stretch/>
        </p:blipFill>
        <p:spPr>
          <a:xfrm>
            <a:off x="4079863" y="0"/>
            <a:ext cx="2590801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CDBD80-B9CB-5053-A6B5-8A85B7FD8647}"/>
              </a:ext>
            </a:extLst>
          </p:cNvPr>
          <p:cNvSpPr txBox="1"/>
          <p:nvPr/>
        </p:nvSpPr>
        <p:spPr>
          <a:xfrm>
            <a:off x="7329679" y="680395"/>
            <a:ext cx="364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사업보고서 공시 기한인 </a:t>
            </a:r>
            <a:r>
              <a:rPr lang="en-US" altLang="ko-KR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</a:t>
            </a:r>
            <a:r>
              <a:rPr lang="ko-KR" altLang="en-US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월 </a:t>
            </a:r>
            <a:r>
              <a:rPr lang="en-US" altLang="ko-KR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31</a:t>
            </a:r>
            <a:r>
              <a:rPr lang="ko-KR" altLang="en-US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일의 바로 다음 영업일부터 투자한다고 가정</a:t>
            </a:r>
            <a:endParaRPr lang="en-US" altLang="ko-KR" sz="2400" dirty="0">
              <a:solidFill>
                <a:srgbClr val="262926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971CCA-53D3-5A24-AFDE-0CB3FFB1CB8D}"/>
              </a:ext>
            </a:extLst>
          </p:cNvPr>
          <p:cNvSpPr txBox="1"/>
          <p:nvPr/>
        </p:nvSpPr>
        <p:spPr>
          <a:xfrm>
            <a:off x="7329679" y="4977276"/>
            <a:ext cx="4545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매년 </a:t>
            </a:r>
            <a:r>
              <a:rPr lang="en-US" altLang="ko-KR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r>
              <a:rPr lang="ko-KR" altLang="en-US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월 첫번째 영업일에 </a:t>
            </a:r>
            <a:br>
              <a:rPr lang="en-US" altLang="ko-KR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ko-KR" altLang="en-US" sz="2400" dirty="0">
                <a:solidFill>
                  <a:srgbClr val="26292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변동된 순위에 따라 종목을 교체</a:t>
            </a:r>
            <a:endParaRPr lang="en-US" altLang="ko-KR" sz="2400" dirty="0">
              <a:solidFill>
                <a:srgbClr val="262926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29713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ock image">
            <a:extLst>
              <a:ext uri="{FF2B5EF4-FFF2-40B4-BE49-F238E27FC236}">
                <a16:creationId xmlns:a16="http://schemas.microsoft.com/office/drawing/2014/main" id="{4E2714AE-F0FB-A02E-588B-C70A24DFFC26}"/>
              </a:ext>
            </a:extLst>
          </p:cNvPr>
          <p:cNvSpPr/>
          <p:nvPr/>
        </p:nvSpPr>
        <p:spPr>
          <a:xfrm>
            <a:off x="3672629" y="2463799"/>
            <a:ext cx="6235566" cy="4394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D8E6CF4-0FCB-9C05-267A-14689826C341}"/>
              </a:ext>
            </a:extLst>
          </p:cNvPr>
          <p:cNvSpPr txBox="1"/>
          <p:nvPr/>
        </p:nvSpPr>
        <p:spPr>
          <a:xfrm>
            <a:off x="308008" y="1440755"/>
            <a:ext cx="982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eue Machina Ultrabold" panose="00000900000000000000" pitchFamily="2" charset="0"/>
              </a:rPr>
              <a:t>Objective : </a:t>
            </a:r>
            <a:r>
              <a:rPr lang="en-US" altLang="ko-KR" sz="2000" dirty="0">
                <a:solidFill>
                  <a:schemeClr val="bg1"/>
                </a:solidFill>
                <a:latin typeface="Neue Machina Light" panose="00000400000000000000" pitchFamily="50" charset="0"/>
              </a:rPr>
              <a:t>simple. intuitive. user-friendly.</a:t>
            </a:r>
            <a:endParaRPr lang="ko-KR" altLang="en-US" sz="2000" dirty="0">
              <a:solidFill>
                <a:schemeClr val="bg1"/>
              </a:solidFill>
              <a:latin typeface="Neue Machina Light" panose="00000400000000000000" pitchFamily="50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1FDDD2-8D26-D814-8398-B025132A72A6}"/>
              </a:ext>
            </a:extLst>
          </p:cNvPr>
          <p:cNvSpPr/>
          <p:nvPr/>
        </p:nvSpPr>
        <p:spPr>
          <a:xfrm>
            <a:off x="0" y="2463799"/>
            <a:ext cx="3054644" cy="43942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C1E791-69E9-FFB2-C038-55A31A1C451D}"/>
              </a:ext>
            </a:extLst>
          </p:cNvPr>
          <p:cNvSpPr/>
          <p:nvPr/>
        </p:nvSpPr>
        <p:spPr>
          <a:xfrm>
            <a:off x="11752446" y="2463800"/>
            <a:ext cx="439554" cy="43942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DDC39-68E9-DAD6-82D0-5DF2125A3594}"/>
              </a:ext>
            </a:extLst>
          </p:cNvPr>
          <p:cNvSpPr/>
          <p:nvPr/>
        </p:nvSpPr>
        <p:spPr>
          <a:xfrm>
            <a:off x="10591952" y="2457736"/>
            <a:ext cx="786063" cy="43942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interface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7728A6D-5EBB-2DE0-7A2D-4B35C0CE5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22979" r="7264" b="35880"/>
          <a:stretch/>
        </p:blipFill>
        <p:spPr>
          <a:xfrm>
            <a:off x="3666503" y="2457736"/>
            <a:ext cx="6241692" cy="4400264"/>
          </a:xfrm>
          <a:prstGeom prst="rect">
            <a:avLst/>
          </a:prstGeom>
        </p:spPr>
      </p:pic>
      <p:sp>
        <p:nvSpPr>
          <p:cNvPr id="25" name="Title">
            <a:extLst>
              <a:ext uri="{FF2B5EF4-FFF2-40B4-BE49-F238E27FC236}">
                <a16:creationId xmlns:a16="http://schemas.microsoft.com/office/drawing/2014/main" id="{E1A2C81E-4C8F-D4B6-E163-7B6E69528C7B}"/>
              </a:ext>
            </a:extLst>
          </p:cNvPr>
          <p:cNvSpPr txBox="1"/>
          <p:nvPr/>
        </p:nvSpPr>
        <p:spPr>
          <a:xfrm>
            <a:off x="8112138" y="201248"/>
            <a:ext cx="3902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UI / UX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CE8762-73AE-A7E2-59ED-AC0EAFD42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7" t="23909" r="33669" b="39156"/>
          <a:stretch/>
        </p:blipFill>
        <p:spPr>
          <a:xfrm>
            <a:off x="0" y="2129282"/>
            <a:ext cx="3200400" cy="48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172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7067A9-AAE4-33E8-F46D-4E85C0225020}"/>
              </a:ext>
            </a:extLst>
          </p:cNvPr>
          <p:cNvSpPr/>
          <p:nvPr/>
        </p:nvSpPr>
        <p:spPr>
          <a:xfrm>
            <a:off x="0" y="396670"/>
            <a:ext cx="5630333" cy="932597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64F3743-E0A6-1E3D-F780-20E2720537C6}"/>
              </a:ext>
            </a:extLst>
          </p:cNvPr>
          <p:cNvSpPr txBox="1"/>
          <p:nvPr/>
        </p:nvSpPr>
        <p:spPr>
          <a:xfrm>
            <a:off x="5893594" y="201248"/>
            <a:ext cx="6120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RESEARCH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332CF1D-C817-8CB4-5879-466714F97F58}"/>
              </a:ext>
            </a:extLst>
          </p:cNvPr>
          <p:cNvSpPr txBox="1"/>
          <p:nvPr/>
        </p:nvSpPr>
        <p:spPr>
          <a:xfrm>
            <a:off x="545942" y="545606"/>
            <a:ext cx="453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Neue Machina Ultrabold" panose="00000900000000000000" pitchFamily="2" charset="0"/>
              </a:rPr>
              <a:t>Research</a:t>
            </a:r>
            <a:endParaRPr lang="ko-KR" altLang="en-US" sz="3200" dirty="0">
              <a:latin typeface="Neue Machina Ultrabold" panose="00000900000000000000" pitchFamily="2" charset="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B579F72-4B9A-630F-9602-A4C05B75C591}"/>
              </a:ext>
            </a:extLst>
          </p:cNvPr>
          <p:cNvSpPr txBox="1"/>
          <p:nvPr/>
        </p:nvSpPr>
        <p:spPr>
          <a:xfrm>
            <a:off x="958800" y="2039338"/>
            <a:ext cx="4125590" cy="4001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</a:rPr>
              <a:t>Examined existing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Backtesting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</a:rPr>
              <a:t> platforms such as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TradingView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</a:rPr>
              <a:t>Examined and summarized necessary tools and features for viewing stocks.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</a:rPr>
              <a:t>Interact with various platforms and compare learning curves.</a:t>
            </a:r>
          </a:p>
          <a:p>
            <a:endParaRPr lang="en-US" altLang="ko-K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</a:rPr>
              <a:t>Created color palette with visually attractive and pleasing colors.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</a:rPr>
              <a:t>Review relevant programming concepts to create web application.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</a:rPr>
              <a:t>Learned to utilize Figma to create design layouts.</a:t>
            </a:r>
          </a:p>
          <a:p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그림 6" descr="사람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7EBD1086-FCE3-5057-4A8E-E3461391A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23613"/>
          <a:stretch/>
        </p:blipFill>
        <p:spPr>
          <a:xfrm>
            <a:off x="6096000" y="2039338"/>
            <a:ext cx="4357311" cy="48186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AA25C9-6003-03DE-1465-9B73C7CC63C3}"/>
              </a:ext>
            </a:extLst>
          </p:cNvPr>
          <p:cNvSpPr/>
          <p:nvPr/>
        </p:nvSpPr>
        <p:spPr>
          <a:xfrm rot="16200000">
            <a:off x="7873940" y="4346629"/>
            <a:ext cx="4818661" cy="204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A14703-1435-D1B6-FAFD-2E8F045A1706}"/>
              </a:ext>
            </a:extLst>
          </p:cNvPr>
          <p:cNvSpPr/>
          <p:nvPr/>
        </p:nvSpPr>
        <p:spPr>
          <a:xfrm rot="16200000">
            <a:off x="7436966" y="4346630"/>
            <a:ext cx="4818661" cy="204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15957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A3AF798-EA76-6708-1E05-8982D8AF4751}"/>
              </a:ext>
            </a:extLst>
          </p:cNvPr>
          <p:cNvSpPr txBox="1"/>
          <p:nvPr/>
        </p:nvSpPr>
        <p:spPr>
          <a:xfrm>
            <a:off x="1210823" y="846140"/>
            <a:ext cx="518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3B18C"/>
                </a:solidFill>
                <a:latin typeface="Neue Machina Ultrabold" panose="00000900000000000000" pitchFamily="2" charset="0"/>
              </a:rPr>
              <a:t>Color Palette</a:t>
            </a:r>
            <a:endParaRPr lang="ko-KR" altLang="en-US" sz="4800" dirty="0">
              <a:solidFill>
                <a:srgbClr val="53B18C"/>
              </a:solidFill>
              <a:latin typeface="Neue Machina Ultrabold" panose="000009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103D0-2BE8-28C2-EFB6-8616739E27BB}"/>
              </a:ext>
            </a:extLst>
          </p:cNvPr>
          <p:cNvSpPr txBox="1"/>
          <p:nvPr/>
        </p:nvSpPr>
        <p:spPr>
          <a:xfrm>
            <a:off x="3221568" y="2387863"/>
            <a:ext cx="18410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Keppel Green</a:t>
            </a:r>
          </a:p>
          <a:p>
            <a:r>
              <a:rPr lang="en-US" altLang="ko-KR" dirty="0">
                <a:solidFill>
                  <a:schemeClr val="bg1"/>
                </a:solidFill>
                <a:effectLst/>
              </a:rPr>
              <a:t>#53B18C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Calypso Blue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#3E6B89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Custom White</a:t>
            </a:r>
          </a:p>
          <a:p>
            <a:r>
              <a:rPr lang="en-US" altLang="ko-KR" dirty="0">
                <a:solidFill>
                  <a:schemeClr val="bg1"/>
                </a:solidFill>
                <a:effectLst/>
              </a:rPr>
              <a:t>#FCFCFC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Custom Dark</a:t>
            </a:r>
          </a:p>
          <a:p>
            <a:r>
              <a:rPr lang="en-US" altLang="ko-KR" dirty="0">
                <a:solidFill>
                  <a:schemeClr val="bg1"/>
                </a:solidFill>
                <a:effectLst/>
              </a:rPr>
              <a:t>#1E1E1E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DCFB7-DB16-3355-85A2-FB2803B546FA}"/>
              </a:ext>
            </a:extLst>
          </p:cNvPr>
          <p:cNvSpPr txBox="1"/>
          <p:nvPr/>
        </p:nvSpPr>
        <p:spPr>
          <a:xfrm>
            <a:off x="7682118" y="2387863"/>
            <a:ext cx="33620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Dark Gordons Green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#262926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effectLst/>
              </a:rPr>
              <a:t>Gordons Green</a:t>
            </a:r>
          </a:p>
          <a:p>
            <a:r>
              <a:rPr lang="en-US" altLang="ko-KR" dirty="0">
                <a:solidFill>
                  <a:schemeClr val="bg1"/>
                </a:solidFill>
                <a:effectLst/>
              </a:rPr>
              <a:t>#303531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effectLst/>
              </a:rPr>
              <a:t>Light Greyis</a:t>
            </a:r>
            <a:r>
              <a:rPr lang="en-US" altLang="ko-KR" dirty="0">
                <a:solidFill>
                  <a:schemeClr val="bg1"/>
                </a:solidFill>
              </a:rPr>
              <a:t>h Gordons Green</a:t>
            </a:r>
          </a:p>
          <a:p>
            <a:r>
              <a:rPr lang="en-US" altLang="ko-KR" dirty="0">
                <a:solidFill>
                  <a:schemeClr val="bg1"/>
                </a:solidFill>
                <a:effectLst/>
              </a:rPr>
              <a:t>#8A958C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37A0E-3C5F-B7BB-51E1-348A116302DA}"/>
              </a:ext>
            </a:extLst>
          </p:cNvPr>
          <p:cNvSpPr/>
          <p:nvPr/>
        </p:nvSpPr>
        <p:spPr>
          <a:xfrm>
            <a:off x="1429607" y="2387863"/>
            <a:ext cx="1493753" cy="605593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BB2E5B-FFF3-F484-88E4-F67B2FD82D0A}"/>
              </a:ext>
            </a:extLst>
          </p:cNvPr>
          <p:cNvSpPr/>
          <p:nvPr/>
        </p:nvSpPr>
        <p:spPr>
          <a:xfrm>
            <a:off x="1429604" y="3244658"/>
            <a:ext cx="1493753" cy="605593"/>
          </a:xfrm>
          <a:prstGeom prst="rect">
            <a:avLst/>
          </a:prstGeom>
          <a:solidFill>
            <a:srgbClr val="5993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93B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17FC6E-4AB4-DF85-EFA0-BE37CA88F127}"/>
              </a:ext>
            </a:extLst>
          </p:cNvPr>
          <p:cNvSpPr/>
          <p:nvPr/>
        </p:nvSpPr>
        <p:spPr>
          <a:xfrm>
            <a:off x="1429605" y="4096023"/>
            <a:ext cx="1493753" cy="60559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EFAB5D-5E9B-BA94-7D61-2EF11DD2304D}"/>
              </a:ext>
            </a:extLst>
          </p:cNvPr>
          <p:cNvSpPr/>
          <p:nvPr/>
        </p:nvSpPr>
        <p:spPr>
          <a:xfrm>
            <a:off x="1429605" y="4947388"/>
            <a:ext cx="1493753" cy="60559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E790A4-78CD-64F3-B37E-99BA5F9712D1}"/>
              </a:ext>
            </a:extLst>
          </p:cNvPr>
          <p:cNvSpPr/>
          <p:nvPr/>
        </p:nvSpPr>
        <p:spPr>
          <a:xfrm>
            <a:off x="5952745" y="3238476"/>
            <a:ext cx="1493753" cy="605593"/>
          </a:xfrm>
          <a:prstGeom prst="rect">
            <a:avLst/>
          </a:prstGeom>
          <a:solidFill>
            <a:srgbClr val="3035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93B3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70CB94-A599-11B0-2F71-047912F8DD72}"/>
              </a:ext>
            </a:extLst>
          </p:cNvPr>
          <p:cNvSpPr/>
          <p:nvPr/>
        </p:nvSpPr>
        <p:spPr>
          <a:xfrm>
            <a:off x="5952746" y="2387862"/>
            <a:ext cx="1493753" cy="605593"/>
          </a:xfrm>
          <a:prstGeom prst="rect">
            <a:avLst/>
          </a:prstGeom>
          <a:solidFill>
            <a:srgbClr val="262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93B3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BB0B8-CDAC-E66D-982A-D34818A6AD3F}"/>
              </a:ext>
            </a:extLst>
          </p:cNvPr>
          <p:cNvSpPr/>
          <p:nvPr/>
        </p:nvSpPr>
        <p:spPr>
          <a:xfrm>
            <a:off x="5952745" y="4096022"/>
            <a:ext cx="1493753" cy="605593"/>
          </a:xfrm>
          <a:prstGeom prst="rect">
            <a:avLst/>
          </a:prstGeom>
          <a:solidFill>
            <a:srgbClr val="8A95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9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06231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1A39A4F-3694-8932-ACF7-34A11C868858}"/>
              </a:ext>
            </a:extLst>
          </p:cNvPr>
          <p:cNvSpPr txBox="1"/>
          <p:nvPr/>
        </p:nvSpPr>
        <p:spPr>
          <a:xfrm>
            <a:off x="940266" y="1621810"/>
            <a:ext cx="45414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alpha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WIREFRAME</a:t>
            </a:r>
            <a:endParaRPr lang="ko-KR" altLang="en-US" sz="4800" b="1" dirty="0">
              <a:solidFill>
                <a:schemeClr val="bg1">
                  <a:alpha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F4D7E2-F301-C4DB-FFC7-CDCEF17B0414}"/>
              </a:ext>
            </a:extLst>
          </p:cNvPr>
          <p:cNvSpPr/>
          <p:nvPr/>
        </p:nvSpPr>
        <p:spPr>
          <a:xfrm>
            <a:off x="0" y="0"/>
            <a:ext cx="12192000" cy="1524687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410755-317A-98E7-D7DF-43829CA23604}"/>
              </a:ext>
            </a:extLst>
          </p:cNvPr>
          <p:cNvSpPr/>
          <p:nvPr/>
        </p:nvSpPr>
        <p:spPr>
          <a:xfrm>
            <a:off x="600706" y="2225915"/>
            <a:ext cx="5220583" cy="3421845"/>
          </a:xfrm>
          <a:prstGeom prst="roundRect">
            <a:avLst>
              <a:gd name="adj" fmla="val 290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39A35976-23A7-A586-ADCD-A757054C10A2}"/>
              </a:ext>
            </a:extLst>
          </p:cNvPr>
          <p:cNvSpPr txBox="1"/>
          <p:nvPr/>
        </p:nvSpPr>
        <p:spPr>
          <a:xfrm>
            <a:off x="6652519" y="1621810"/>
            <a:ext cx="45414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alpha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PROTOTYPE</a:t>
            </a:r>
            <a:endParaRPr lang="ko-KR" altLang="en-US" sz="4800" b="1" dirty="0">
              <a:solidFill>
                <a:schemeClr val="bg1">
                  <a:alpha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EA544C6-C829-37EF-462A-45E624FD4767}"/>
              </a:ext>
            </a:extLst>
          </p:cNvPr>
          <p:cNvSpPr/>
          <p:nvPr/>
        </p:nvSpPr>
        <p:spPr>
          <a:xfrm>
            <a:off x="6312959" y="2225914"/>
            <a:ext cx="5220583" cy="3421845"/>
          </a:xfrm>
          <a:prstGeom prst="roundRect">
            <a:avLst>
              <a:gd name="adj" fmla="val 2906"/>
            </a:avLst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9CA5D71-176A-9C9D-0C4A-DA7E44BA335B}"/>
              </a:ext>
            </a:extLst>
          </p:cNvPr>
          <p:cNvSpPr txBox="1"/>
          <p:nvPr/>
        </p:nvSpPr>
        <p:spPr>
          <a:xfrm>
            <a:off x="600706" y="5846646"/>
            <a:ext cx="1097192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For the user interface, a wireframe was created as a basis layout for components.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Then, an initial prototype was designed after analyzing the essential tools and features a user will interact with.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70ABFDFF-741D-3208-7EF2-101B1FAFF11B}"/>
              </a:ext>
            </a:extLst>
          </p:cNvPr>
          <p:cNvSpPr txBox="1"/>
          <p:nvPr/>
        </p:nvSpPr>
        <p:spPr>
          <a:xfrm>
            <a:off x="545942" y="545606"/>
            <a:ext cx="453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Neue Machina Ultrabold" panose="00000900000000000000" pitchFamily="2" charset="0"/>
              </a:rPr>
              <a:t>User Interface</a:t>
            </a:r>
            <a:endParaRPr lang="ko-KR" altLang="en-US" sz="3200" dirty="0">
              <a:latin typeface="Neue Machina Ultrabold" panose="00000900000000000000" pitchFamily="2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FEDD9980-900C-3F65-8AEC-5B20EDB64E8A}"/>
              </a:ext>
            </a:extLst>
          </p:cNvPr>
          <p:cNvSpPr txBox="1"/>
          <p:nvPr/>
        </p:nvSpPr>
        <p:spPr>
          <a:xfrm>
            <a:off x="8112138" y="201248"/>
            <a:ext cx="3902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UI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58757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2736B3-739B-A6B6-3545-A0301E843DFB}"/>
              </a:ext>
            </a:extLst>
          </p:cNvPr>
          <p:cNvSpPr/>
          <p:nvPr/>
        </p:nvSpPr>
        <p:spPr>
          <a:xfrm>
            <a:off x="2168418" y="0"/>
            <a:ext cx="184310" cy="68580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7C976A-1EC0-05CA-9BF2-B4BC050D0C07}"/>
              </a:ext>
            </a:extLst>
          </p:cNvPr>
          <p:cNvSpPr/>
          <p:nvPr/>
        </p:nvSpPr>
        <p:spPr>
          <a:xfrm>
            <a:off x="11372723" y="0"/>
            <a:ext cx="539015" cy="68580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5365D8-0479-E986-063C-F54C773065B4}"/>
              </a:ext>
            </a:extLst>
          </p:cNvPr>
          <p:cNvSpPr/>
          <p:nvPr/>
        </p:nvSpPr>
        <p:spPr>
          <a:xfrm>
            <a:off x="12007693" y="0"/>
            <a:ext cx="184310" cy="68580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C31FF8-7ABB-81B7-A05D-8D54DF658BF3}"/>
              </a:ext>
            </a:extLst>
          </p:cNvPr>
          <p:cNvSpPr/>
          <p:nvPr/>
        </p:nvSpPr>
        <p:spPr>
          <a:xfrm>
            <a:off x="-3" y="0"/>
            <a:ext cx="1489299" cy="68580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AC07D2-C166-2E08-0418-DDF12A7E9B7B}"/>
              </a:ext>
            </a:extLst>
          </p:cNvPr>
          <p:cNvSpPr/>
          <p:nvPr/>
        </p:nvSpPr>
        <p:spPr>
          <a:xfrm>
            <a:off x="1603769" y="0"/>
            <a:ext cx="432869" cy="68580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4579D00-473F-8114-E6BB-F114324941E8}"/>
              </a:ext>
            </a:extLst>
          </p:cNvPr>
          <p:cNvSpPr/>
          <p:nvPr/>
        </p:nvSpPr>
        <p:spPr>
          <a:xfrm>
            <a:off x="2151111" y="467075"/>
            <a:ext cx="9312756" cy="4723458"/>
          </a:xfrm>
          <a:prstGeom prst="roundRect">
            <a:avLst>
              <a:gd name="adj" fmla="val 1895"/>
            </a:avLst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bg1">
                <a:alpha val="25000"/>
              </a:schemeClr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E74B6C-BB16-965E-3368-A239EBD9FA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2" r="20204" b="6876"/>
          <a:stretch/>
        </p:blipFill>
        <p:spPr>
          <a:xfrm>
            <a:off x="-3" y="1155798"/>
            <a:ext cx="2722820" cy="374020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864813-F1C7-8960-5475-869708B2CEF9}"/>
              </a:ext>
            </a:extLst>
          </p:cNvPr>
          <p:cNvGrpSpPr/>
          <p:nvPr/>
        </p:nvGrpSpPr>
        <p:grpSpPr>
          <a:xfrm>
            <a:off x="32973" y="5061392"/>
            <a:ext cx="12066875" cy="1631216"/>
            <a:chOff x="32973" y="4993672"/>
            <a:chExt cx="12066875" cy="1631216"/>
          </a:xfrm>
        </p:grpSpPr>
        <p:sp>
          <p:nvSpPr>
            <p:cNvPr id="2" name="Title">
              <a:extLst>
                <a:ext uri="{FF2B5EF4-FFF2-40B4-BE49-F238E27FC236}">
                  <a16:creationId xmlns:a16="http://schemas.microsoft.com/office/drawing/2014/main" id="{5C8A1FB3-43A4-C885-FB49-AFF6F5840FAA}"/>
                </a:ext>
              </a:extLst>
            </p:cNvPr>
            <p:cNvSpPr txBox="1"/>
            <p:nvPr/>
          </p:nvSpPr>
          <p:spPr>
            <a:xfrm>
              <a:off x="125128" y="4993672"/>
              <a:ext cx="119747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0" b="1" dirty="0">
                  <a:gradFill>
                    <a:gsLst>
                      <a:gs pos="0">
                        <a:srgbClr val="53B18C"/>
                      </a:gs>
                      <a:gs pos="100000">
                        <a:schemeClr val="tx1"/>
                      </a:gs>
                    </a:gsLst>
                    <a:lin ang="2700000" scaled="1"/>
                  </a:gradFill>
                  <a:effectLst>
                    <a:outerShdw blurRad="2540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</a:rPr>
                <a:t>UTILIZING FIGMA</a:t>
              </a:r>
              <a:endParaRPr lang="ko-KR" altLang="en-US" sz="10000" b="1" dirty="0">
                <a:gradFill>
                  <a:gsLst>
                    <a:gs pos="0">
                      <a:srgbClr val="53B18C"/>
                    </a:gs>
                    <a:gs pos="100000">
                      <a:schemeClr val="tx1"/>
                    </a:gs>
                  </a:gsLst>
                  <a:lin ang="2700000" scaled="1"/>
                </a:gra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endParaRPr>
            </a:p>
          </p:txBody>
        </p:sp>
        <p:sp>
          <p:nvSpPr>
            <p:cNvPr id="5" name="Title">
              <a:extLst>
                <a:ext uri="{FF2B5EF4-FFF2-40B4-BE49-F238E27FC236}">
                  <a16:creationId xmlns:a16="http://schemas.microsoft.com/office/drawing/2014/main" id="{BC2D6E4B-40BA-F4AE-8BA4-D50E2C7CCD5C}"/>
                </a:ext>
              </a:extLst>
            </p:cNvPr>
            <p:cNvSpPr txBox="1"/>
            <p:nvPr/>
          </p:nvSpPr>
          <p:spPr>
            <a:xfrm>
              <a:off x="32973" y="4993672"/>
              <a:ext cx="119747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0" b="1" dirty="0">
                  <a:solidFill>
                    <a:schemeClr val="bg1"/>
                  </a:solidFill>
                  <a:effectLst>
                    <a:outerShdw blurRad="2540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Montserrat" panose="00000500000000000000" pitchFamily="2" charset="0"/>
                </a:rPr>
                <a:t>UTILIZING FIGMA</a:t>
              </a:r>
              <a:endParaRPr lang="ko-KR" altLang="en-US" sz="10000" b="1" dirty="0">
                <a:solidFill>
                  <a:schemeClr val="bg1"/>
                </a:solidFill>
                <a:effectLst>
                  <a:outerShdw blurRad="254000" sx="102000" sy="102000" algn="ctr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endParaRPr>
            </a:p>
          </p:txBody>
        </p:sp>
      </p:grpSp>
      <p:sp>
        <p:nvSpPr>
          <p:cNvPr id="16" name="Subtitle">
            <a:extLst>
              <a:ext uri="{FF2B5EF4-FFF2-40B4-BE49-F238E27FC236}">
                <a16:creationId xmlns:a16="http://schemas.microsoft.com/office/drawing/2014/main" id="{1196A070-E0E0-65DA-6CE0-AA93E8748482}"/>
              </a:ext>
            </a:extLst>
          </p:cNvPr>
          <p:cNvSpPr txBox="1"/>
          <p:nvPr/>
        </p:nvSpPr>
        <p:spPr>
          <a:xfrm>
            <a:off x="280262" y="6421333"/>
            <a:ext cx="1097192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53B18C"/>
                </a:solidFill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Layouts and design prototypes were created on Figma</a:t>
            </a:r>
          </a:p>
        </p:txBody>
      </p:sp>
    </p:spTree>
    <p:extLst>
      <p:ext uri="{BB962C8B-B14F-4D97-AF65-F5344CB8AC3E}">
        <p14:creationId xmlns:p14="http://schemas.microsoft.com/office/powerpoint/2010/main" val="3438420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4C4B19-449F-83E1-DCA8-598F8EE8EBCA}"/>
              </a:ext>
            </a:extLst>
          </p:cNvPr>
          <p:cNvSpPr/>
          <p:nvPr/>
        </p:nvSpPr>
        <p:spPr>
          <a:xfrm>
            <a:off x="5717412" y="0"/>
            <a:ext cx="6474587" cy="68580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103DD0-E0C1-18B8-7AF6-94E379B22A93}"/>
              </a:ext>
            </a:extLst>
          </p:cNvPr>
          <p:cNvSpPr/>
          <p:nvPr/>
        </p:nvSpPr>
        <p:spPr>
          <a:xfrm rot="16200000">
            <a:off x="8592747" y="3349905"/>
            <a:ext cx="6858000" cy="15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94BB67-5A1F-028A-048F-9534273C5D9F}"/>
              </a:ext>
            </a:extLst>
          </p:cNvPr>
          <p:cNvSpPr/>
          <p:nvPr/>
        </p:nvSpPr>
        <p:spPr>
          <a:xfrm rot="16200000">
            <a:off x="8193147" y="3303903"/>
            <a:ext cx="6858000" cy="250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 hidden="1">
            <a:extLst>
              <a:ext uri="{FF2B5EF4-FFF2-40B4-BE49-F238E27FC236}">
                <a16:creationId xmlns:a16="http://schemas.microsoft.com/office/drawing/2014/main" id="{DA85169F-C75D-AD01-F96E-8DC80463A127}"/>
              </a:ext>
            </a:extLst>
          </p:cNvPr>
          <p:cNvSpPr/>
          <p:nvPr/>
        </p:nvSpPr>
        <p:spPr>
          <a:xfrm rot="16200000">
            <a:off x="8296701" y="3316558"/>
            <a:ext cx="6858000" cy="224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 hidden="1">
            <a:extLst>
              <a:ext uri="{FF2B5EF4-FFF2-40B4-BE49-F238E27FC236}">
                <a16:creationId xmlns:a16="http://schemas.microsoft.com/office/drawing/2014/main" id="{144F581D-8D32-F305-9341-A6345893D8D5}"/>
              </a:ext>
            </a:extLst>
          </p:cNvPr>
          <p:cNvSpPr/>
          <p:nvPr/>
        </p:nvSpPr>
        <p:spPr>
          <a:xfrm rot="16200000">
            <a:off x="8128668" y="3405149"/>
            <a:ext cx="6858000" cy="47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0DD8906-1576-B3B1-4F57-E8E547E7A5F1}"/>
              </a:ext>
            </a:extLst>
          </p:cNvPr>
          <p:cNvSpPr/>
          <p:nvPr/>
        </p:nvSpPr>
        <p:spPr>
          <a:xfrm>
            <a:off x="9435506" y="508659"/>
            <a:ext cx="2481921" cy="2481921"/>
          </a:xfrm>
          <a:prstGeom prst="roundRect">
            <a:avLst>
              <a:gd name="adj" fmla="val 1007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2DA4F38-5016-F1B6-451B-6FDCA075ACE3}"/>
              </a:ext>
            </a:extLst>
          </p:cNvPr>
          <p:cNvSpPr txBox="1"/>
          <p:nvPr/>
        </p:nvSpPr>
        <p:spPr>
          <a:xfrm>
            <a:off x="758436" y="1604880"/>
            <a:ext cx="518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3B18C"/>
                </a:solidFill>
                <a:latin typeface="Neue Machina Ultrabold" panose="00000900000000000000" pitchFamily="2" charset="0"/>
              </a:rPr>
              <a:t>HTML5 ,</a:t>
            </a:r>
            <a:endParaRPr lang="ko-KR" altLang="en-US" sz="4800" dirty="0">
              <a:solidFill>
                <a:srgbClr val="53B18C"/>
              </a:solidFill>
              <a:latin typeface="Neue Machina Ultrabold" panose="00000900000000000000" pitchFamily="2" charset="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54866C5-5932-FF9F-E1A4-3493CB7D0BA4}"/>
              </a:ext>
            </a:extLst>
          </p:cNvPr>
          <p:cNvSpPr txBox="1"/>
          <p:nvPr/>
        </p:nvSpPr>
        <p:spPr>
          <a:xfrm>
            <a:off x="758436" y="2456230"/>
            <a:ext cx="518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3B18C"/>
                </a:solidFill>
                <a:latin typeface="Neue Machina Ultrabold" panose="00000900000000000000" pitchFamily="2" charset="0"/>
              </a:rPr>
              <a:t>CSS ,</a:t>
            </a:r>
            <a:endParaRPr lang="ko-KR" altLang="en-US" sz="4800" dirty="0">
              <a:solidFill>
                <a:srgbClr val="53B18C"/>
              </a:solidFill>
              <a:latin typeface="Neue Machina Ultrabold" panose="00000900000000000000" pitchFamily="2" charset="0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B3F7EA2-C56A-3D04-9CD1-30EABE479AD3}"/>
              </a:ext>
            </a:extLst>
          </p:cNvPr>
          <p:cNvSpPr txBox="1"/>
          <p:nvPr/>
        </p:nvSpPr>
        <p:spPr>
          <a:xfrm>
            <a:off x="758436" y="3227939"/>
            <a:ext cx="518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3B18C"/>
                </a:solidFill>
                <a:latin typeface="Neue Machina Ultrabold" panose="00000900000000000000" pitchFamily="2" charset="0"/>
              </a:rPr>
              <a:t>JavaScript</a:t>
            </a:r>
            <a:endParaRPr lang="ko-KR" altLang="en-US" sz="4800" dirty="0">
              <a:solidFill>
                <a:srgbClr val="53B18C"/>
              </a:solidFill>
              <a:latin typeface="Neue Machina Ultrabold" panose="00000900000000000000" pitchFamily="2" charset="0"/>
            </a:endParaRPr>
          </a:p>
        </p:txBody>
      </p:sp>
      <p:pic>
        <p:nvPicPr>
          <p:cNvPr id="9" name="그림 8" descr="스크린샷, 그래픽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ED39FE8E-00EA-1468-0E21-B50392A64E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2" t="20855"/>
          <a:stretch/>
        </p:blipFill>
        <p:spPr>
          <a:xfrm>
            <a:off x="7380376" y="1055749"/>
            <a:ext cx="2778593" cy="3054680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스크린샷, 그래픽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182BA31A-6808-9BD8-48A6-C06D66880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5" r="57091"/>
          <a:stretch/>
        </p:blipFill>
        <p:spPr>
          <a:xfrm>
            <a:off x="5346833" y="1716463"/>
            <a:ext cx="2778593" cy="3054680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A2EEA07A-C7C8-F918-8E17-39491437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55" y="4724998"/>
            <a:ext cx="5975584" cy="1993455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560593E2-B201-36B7-E8C3-A5975BFE8EFE}"/>
              </a:ext>
            </a:extLst>
          </p:cNvPr>
          <p:cNvSpPr txBox="1"/>
          <p:nvPr/>
        </p:nvSpPr>
        <p:spPr>
          <a:xfrm>
            <a:off x="748810" y="734074"/>
            <a:ext cx="518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3B18C"/>
                </a:solidFill>
                <a:latin typeface="Neue Machina Ultrabold" panose="00000900000000000000" pitchFamily="2" charset="0"/>
              </a:rPr>
              <a:t>Plotly.js ,</a:t>
            </a:r>
            <a:endParaRPr lang="ko-KR" altLang="en-US" sz="4800" dirty="0">
              <a:solidFill>
                <a:srgbClr val="53B18C"/>
              </a:solidFill>
              <a:latin typeface="Neue Machina Ultrabold" panose="00000900000000000000" pitchFamily="2" charset="0"/>
            </a:endParaRP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D28F6B20-A2EA-8144-5910-B65F3BD7D401}"/>
              </a:ext>
            </a:extLst>
          </p:cNvPr>
          <p:cNvSpPr txBox="1"/>
          <p:nvPr/>
        </p:nvSpPr>
        <p:spPr>
          <a:xfrm>
            <a:off x="777993" y="5052154"/>
            <a:ext cx="4380698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3B18C"/>
                </a:solidFill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Data Visualization via Plotly.js.</a:t>
            </a:r>
          </a:p>
          <a:p>
            <a:endParaRPr lang="en-US" altLang="ko-KR" sz="1400" dirty="0">
              <a:solidFill>
                <a:srgbClr val="53B18C"/>
              </a:solidFill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r>
              <a:rPr lang="en-US" altLang="ko-KR" sz="1400" dirty="0">
                <a:solidFill>
                  <a:srgbClr val="53B18C"/>
                </a:solidFill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Web App Creation via HTML, CSS, JavaScript</a:t>
            </a:r>
          </a:p>
        </p:txBody>
      </p:sp>
    </p:spTree>
    <p:extLst>
      <p:ext uri="{BB962C8B-B14F-4D97-AF65-F5344CB8AC3E}">
        <p14:creationId xmlns:p14="http://schemas.microsoft.com/office/powerpoint/2010/main" val="11222052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2839-6624-EEBB-BB8A-3C3167962E25}"/>
              </a:ext>
            </a:extLst>
          </p:cNvPr>
          <p:cNvSpPr/>
          <p:nvPr/>
        </p:nvSpPr>
        <p:spPr>
          <a:xfrm>
            <a:off x="0" y="0"/>
            <a:ext cx="12192000" cy="5900286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0FDFC22-0BF5-28E2-CF34-087842EE1762}"/>
              </a:ext>
            </a:extLst>
          </p:cNvPr>
          <p:cNvSpPr txBox="1"/>
          <p:nvPr/>
        </p:nvSpPr>
        <p:spPr>
          <a:xfrm>
            <a:off x="1409551" y="1529858"/>
            <a:ext cx="109503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600" dirty="0">
                <a:solidFill>
                  <a:sysClr val="windowText" lastClr="000000"/>
                </a:solidFill>
                <a:latin typeface="Montserrat-Alt1 ExtBd" pitchFamily="2" charset="0"/>
              </a:rPr>
              <a:t>WEB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B3C775CC-E738-F2E4-7358-7FBB93FDBB70}"/>
              </a:ext>
            </a:extLst>
          </p:cNvPr>
          <p:cNvSpPr txBox="1"/>
          <p:nvPr/>
        </p:nvSpPr>
        <p:spPr>
          <a:xfrm>
            <a:off x="1399937" y="2883049"/>
            <a:ext cx="109503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600" dirty="0">
                <a:solidFill>
                  <a:sysClr val="windowText" lastClr="000000"/>
                </a:solidFill>
                <a:latin typeface="Montserrat-Alt1 ExtBd" pitchFamily="2" charset="0"/>
              </a:rPr>
              <a:t>APP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B97C4D2F-3A31-37DF-B659-1F5CD6A1F3A2}"/>
              </a:ext>
            </a:extLst>
          </p:cNvPr>
          <p:cNvSpPr txBox="1"/>
          <p:nvPr/>
        </p:nvSpPr>
        <p:spPr>
          <a:xfrm>
            <a:off x="1390312" y="4236240"/>
            <a:ext cx="109503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600" dirty="0">
                <a:solidFill>
                  <a:sysClr val="windowText" lastClr="000000"/>
                </a:solidFill>
                <a:latin typeface="Montserrat-Alt1 ExtBd" pitchFamily="2" charset="0"/>
              </a:rPr>
              <a:t>DEMO</a:t>
            </a:r>
            <a:endParaRPr lang="ko-KR" altLang="en-US" sz="13600" dirty="0">
              <a:solidFill>
                <a:sysClr val="windowText" lastClr="000000"/>
              </a:solidFill>
              <a:latin typeface="Montserrat-Alt1 ExtBd" pitchFamily="2" charset="0"/>
            </a:endParaRP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B8A93B6F-3CB6-9C5F-F673-AAB87BD251EF}"/>
              </a:ext>
            </a:extLst>
          </p:cNvPr>
          <p:cNvSpPr txBox="1"/>
          <p:nvPr/>
        </p:nvSpPr>
        <p:spPr>
          <a:xfrm>
            <a:off x="9188918" y="6022883"/>
            <a:ext cx="3003082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dirty="0">
                <a:solidFill>
                  <a:srgbClr val="53B18C"/>
                </a:solidFill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Web App</a:t>
            </a:r>
            <a:r>
              <a:rPr lang="ko-KR" altLang="en-US" sz="3000" dirty="0">
                <a:solidFill>
                  <a:srgbClr val="53B18C"/>
                </a:solidFill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 데모</a:t>
            </a:r>
            <a:endParaRPr lang="en-US" altLang="ko-KR" sz="3000" dirty="0">
              <a:solidFill>
                <a:srgbClr val="53B18C"/>
              </a:solidFill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56985C-BBA9-B6A7-65B0-B01D90133192}"/>
              </a:ext>
            </a:extLst>
          </p:cNvPr>
          <p:cNvGrpSpPr/>
          <p:nvPr/>
        </p:nvGrpSpPr>
        <p:grpSpPr>
          <a:xfrm>
            <a:off x="-9625" y="-105877"/>
            <a:ext cx="4262558" cy="6129630"/>
            <a:chOff x="0" y="2396067"/>
            <a:chExt cx="3132667" cy="446193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6007F73-243D-11B7-8B37-0D9F35D80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03" t="26140" r="32071" b="40267"/>
            <a:stretch/>
          </p:blipFill>
          <p:spPr>
            <a:xfrm>
              <a:off x="0" y="2396067"/>
              <a:ext cx="3132667" cy="446193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E0EE36-CEBC-125E-FA01-73C2E864A6DE}"/>
                </a:ext>
              </a:extLst>
            </p:cNvPr>
            <p:cNvSpPr/>
            <p:nvPr/>
          </p:nvSpPr>
          <p:spPr>
            <a:xfrm>
              <a:off x="1833034" y="2423160"/>
              <a:ext cx="735542" cy="2209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92380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다채로움, 그린, 아쿠아, 터쿼이즈색이(가) 표시된 사진&#10;&#10;자동 생성된 설명">
            <a:extLst>
              <a:ext uri="{FF2B5EF4-FFF2-40B4-BE49-F238E27FC236}">
                <a16:creationId xmlns:a16="http://schemas.microsoft.com/office/drawing/2014/main" id="{AE0D94B5-6036-3D15-3FF6-BCC55C77A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28697" r="33593" b="22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8F1F3ED-78DC-BB38-404D-AA4C75F4A6C9}"/>
              </a:ext>
            </a:extLst>
          </p:cNvPr>
          <p:cNvSpPr/>
          <p:nvPr/>
        </p:nvSpPr>
        <p:spPr>
          <a:xfrm>
            <a:off x="791169" y="2058663"/>
            <a:ext cx="2514601" cy="4402668"/>
          </a:xfrm>
          <a:prstGeom prst="round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700DE-33A3-0EBA-E9BA-BA7C77E626D9}"/>
              </a:ext>
            </a:extLst>
          </p:cNvPr>
          <p:cNvSpPr txBox="1"/>
          <p:nvPr/>
        </p:nvSpPr>
        <p:spPr>
          <a:xfrm>
            <a:off x="1041400" y="2240801"/>
            <a:ext cx="391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-Alt1 ExtBd" pitchFamily="2" charset="0"/>
              </a:rPr>
              <a:t>1</a:t>
            </a:r>
            <a:endParaRPr lang="ko-KR" altLang="en-US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-Alt1 ExtBd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92B95FA-7D1A-991F-30F2-AF27B43D11FF}"/>
              </a:ext>
            </a:extLst>
          </p:cNvPr>
          <p:cNvSpPr/>
          <p:nvPr/>
        </p:nvSpPr>
        <p:spPr>
          <a:xfrm>
            <a:off x="3496424" y="1338998"/>
            <a:ext cx="2514601" cy="4402668"/>
          </a:xfrm>
          <a:prstGeom prst="round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221EC-B8E6-77FD-08FD-71F22122EF8E}"/>
              </a:ext>
            </a:extLst>
          </p:cNvPr>
          <p:cNvSpPr txBox="1"/>
          <p:nvPr/>
        </p:nvSpPr>
        <p:spPr>
          <a:xfrm>
            <a:off x="3707510" y="1527027"/>
            <a:ext cx="490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-Alt1 ExtBd" pitchFamily="2" charset="0"/>
              </a:rPr>
              <a:t>2</a:t>
            </a:r>
            <a:endParaRPr lang="ko-KR" altLang="en-US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-Alt1 ExtBd" pitchFamily="2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D6D664-12E7-2C96-0FAD-C8CC3E39D2FA}"/>
              </a:ext>
            </a:extLst>
          </p:cNvPr>
          <p:cNvSpPr/>
          <p:nvPr/>
        </p:nvSpPr>
        <p:spPr>
          <a:xfrm>
            <a:off x="6180977" y="2058663"/>
            <a:ext cx="2514601" cy="4402668"/>
          </a:xfrm>
          <a:prstGeom prst="round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7AA85-B308-EBAE-3CF1-A31E49F4A4A4}"/>
              </a:ext>
            </a:extLst>
          </p:cNvPr>
          <p:cNvSpPr txBox="1"/>
          <p:nvPr/>
        </p:nvSpPr>
        <p:spPr>
          <a:xfrm>
            <a:off x="6432114" y="2240801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-Alt1 ExtBd" pitchFamily="2" charset="0"/>
              </a:rPr>
              <a:t>3</a:t>
            </a:r>
            <a:endParaRPr lang="ko-KR" altLang="en-US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-Alt1 ExtBd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24FA167-42F6-5EDE-1F12-3013284FA914}"/>
              </a:ext>
            </a:extLst>
          </p:cNvPr>
          <p:cNvSpPr/>
          <p:nvPr/>
        </p:nvSpPr>
        <p:spPr>
          <a:xfrm>
            <a:off x="8906934" y="1338998"/>
            <a:ext cx="2514601" cy="4402668"/>
          </a:xfrm>
          <a:prstGeom prst="round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8A1D93-88A6-F05E-CAD2-8B1C4F089E40}"/>
              </a:ext>
            </a:extLst>
          </p:cNvPr>
          <p:cNvSpPr txBox="1"/>
          <p:nvPr/>
        </p:nvSpPr>
        <p:spPr>
          <a:xfrm>
            <a:off x="9118036" y="1527027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-Alt1 ExtBd" pitchFamily="2" charset="0"/>
              </a:rPr>
              <a:t>4</a:t>
            </a:r>
            <a:endParaRPr lang="ko-KR" altLang="en-US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-Alt1 ExtB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B907B-83AE-FFC1-3959-308FECC78BEE}"/>
              </a:ext>
            </a:extLst>
          </p:cNvPr>
          <p:cNvSpPr txBox="1"/>
          <p:nvPr/>
        </p:nvSpPr>
        <p:spPr>
          <a:xfrm>
            <a:off x="770465" y="396669"/>
            <a:ext cx="998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-Alt1 ExtBd" pitchFamily="2" charset="0"/>
              </a:rPr>
              <a:t>Table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-Alt1 ExtBd" pitchFamily="2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-Alt1 ExtBd" pitchFamily="2" charset="0"/>
              </a:rPr>
              <a:t>of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-Alt1 ExtBd" pitchFamily="2" charset="0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-Alt1 ExtBd" pitchFamily="2" charset="0"/>
              </a:rPr>
              <a:t>Contents</a:t>
            </a:r>
            <a:endParaRPr lang="ko-KR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-Alt1 ExtBd" pitchFamily="2" charset="0"/>
            </a:endParaRP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AFEEFD8-E500-3F92-8582-4E3B0CEA49E2}"/>
              </a:ext>
            </a:extLst>
          </p:cNvPr>
          <p:cNvSpPr txBox="1"/>
          <p:nvPr/>
        </p:nvSpPr>
        <p:spPr>
          <a:xfrm>
            <a:off x="1041400" y="3247944"/>
            <a:ext cx="228507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75E1B7"/>
                </a:solidFill>
                <a:effectLst>
                  <a:outerShdw blurRad="88900" dist="12700" dir="5400000" algn="ctr" rotWithShape="0">
                    <a:srgbClr val="30FC9F">
                      <a:alpha val="20000"/>
                    </a:srgbClr>
                  </a:outerShdw>
                </a:effectLst>
                <a:latin typeface="Neue Machina Ultrabold" panose="00000900000000000000" pitchFamily="2" charset="0"/>
              </a:rPr>
              <a:t>Goals</a:t>
            </a:r>
            <a:endParaRPr lang="ko-KR" altLang="en-US" sz="2800" dirty="0">
              <a:solidFill>
                <a:srgbClr val="75E1B7"/>
              </a:solidFill>
              <a:effectLst>
                <a:outerShdw blurRad="88900" dist="12700" dir="5400000" algn="ctr" rotWithShape="0">
                  <a:srgbClr val="30FC9F">
                    <a:alpha val="20000"/>
                  </a:srgbClr>
                </a:outerShdw>
              </a:effectLst>
              <a:latin typeface="Neue Machina Ultrabold" panose="00000900000000000000" pitchFamily="2" charset="0"/>
            </a:endParaRP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49B8EEAE-BEC6-D048-D7E8-05FD8F219345}"/>
              </a:ext>
            </a:extLst>
          </p:cNvPr>
          <p:cNvSpPr txBox="1"/>
          <p:nvPr/>
        </p:nvSpPr>
        <p:spPr>
          <a:xfrm>
            <a:off x="1041400" y="3921443"/>
            <a:ext cx="2121992" cy="1994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Fast &amp; Easy,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Intuitive &amp; Strategic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User-Friendly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Backtesting</a:t>
            </a: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7442B27F-14DB-ECC6-BB0D-766C43A8DA77}"/>
              </a:ext>
            </a:extLst>
          </p:cNvPr>
          <p:cNvSpPr txBox="1"/>
          <p:nvPr/>
        </p:nvSpPr>
        <p:spPr>
          <a:xfrm>
            <a:off x="6432114" y="3247944"/>
            <a:ext cx="2285072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75E1B7"/>
                </a:solidFill>
                <a:effectLst>
                  <a:outerShdw blurRad="88900" dist="12700" dir="5400000" algn="ctr" rotWithShape="0">
                    <a:srgbClr val="30FC9F">
                      <a:alpha val="20000"/>
                    </a:srgbClr>
                  </a:outerShdw>
                </a:effectLst>
                <a:latin typeface="Neue Machina Ultrabold" panose="00000900000000000000" pitchFamily="2" charset="0"/>
              </a:rPr>
              <a:t>UI/UX</a:t>
            </a:r>
            <a:endParaRPr lang="ko-KR" altLang="en-US" sz="3000" dirty="0">
              <a:solidFill>
                <a:srgbClr val="75E1B7"/>
              </a:solidFill>
              <a:effectLst>
                <a:outerShdw blurRad="88900" dist="12700" dir="5400000" algn="ctr" rotWithShape="0">
                  <a:srgbClr val="30FC9F">
                    <a:alpha val="20000"/>
                  </a:srgbClr>
                </a:outerShdw>
              </a:effectLst>
              <a:latin typeface="Neue Machina Ultrabold" panose="00000900000000000000" pitchFamily="2" charset="0"/>
            </a:endParaRP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A1DC2B1C-1F7B-72EE-90B9-A362789181FD}"/>
              </a:ext>
            </a:extLst>
          </p:cNvPr>
          <p:cNvSpPr txBox="1"/>
          <p:nvPr/>
        </p:nvSpPr>
        <p:spPr>
          <a:xfrm>
            <a:off x="6432114" y="3921443"/>
            <a:ext cx="2121992" cy="16717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Initial Research,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Wireframe Design,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Prototyping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4FB3C904-911D-7A90-B792-07A80C9456A0}"/>
              </a:ext>
            </a:extLst>
          </p:cNvPr>
          <p:cNvSpPr txBox="1"/>
          <p:nvPr/>
        </p:nvSpPr>
        <p:spPr>
          <a:xfrm>
            <a:off x="3707510" y="2422942"/>
            <a:ext cx="228507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75E1B7"/>
                </a:solidFill>
                <a:effectLst>
                  <a:outerShdw blurRad="88900" dist="12700" dir="5400000" algn="ctr" rotWithShape="0">
                    <a:srgbClr val="30FC9F">
                      <a:alpha val="20000"/>
                    </a:srgbClr>
                  </a:outerShdw>
                </a:effectLst>
                <a:latin typeface="Neue Machina Ultrabold" panose="00000900000000000000" pitchFamily="2" charset="0"/>
              </a:rPr>
              <a:t>Structure</a:t>
            </a:r>
            <a:endParaRPr lang="ko-KR" altLang="en-US" sz="2800" dirty="0">
              <a:solidFill>
                <a:srgbClr val="75E1B7"/>
              </a:solidFill>
              <a:effectLst>
                <a:outerShdw blurRad="88900" dist="12700" dir="5400000" algn="ctr" rotWithShape="0">
                  <a:srgbClr val="30FC9F">
                    <a:alpha val="20000"/>
                  </a:srgbClr>
                </a:outerShdw>
              </a:effectLst>
              <a:latin typeface="Neue Machina Ultrabold" panose="00000900000000000000" pitchFamily="2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DD9AF0B6-B790-5DBD-A77E-7620F76FB6E8}"/>
              </a:ext>
            </a:extLst>
          </p:cNvPr>
          <p:cNvSpPr txBox="1"/>
          <p:nvPr/>
        </p:nvSpPr>
        <p:spPr>
          <a:xfrm>
            <a:off x="3707510" y="3096441"/>
            <a:ext cx="2121992" cy="16717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Data Gathering,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Backtesting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 Logic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2C3BFC30-E263-BA3B-F5A1-DE742A1032F6}"/>
              </a:ext>
            </a:extLst>
          </p:cNvPr>
          <p:cNvSpPr txBox="1"/>
          <p:nvPr/>
        </p:nvSpPr>
        <p:spPr>
          <a:xfrm>
            <a:off x="9118036" y="2422942"/>
            <a:ext cx="228507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75E1B7"/>
                </a:solidFill>
                <a:effectLst>
                  <a:outerShdw blurRad="88900" dist="12700" dir="5400000" algn="ctr" rotWithShape="0">
                    <a:srgbClr val="30FC9F">
                      <a:alpha val="20000"/>
                    </a:srgbClr>
                  </a:outerShdw>
                </a:effectLst>
                <a:latin typeface="Neue Machina Ultrabold" panose="00000900000000000000" pitchFamily="2" charset="0"/>
              </a:rPr>
              <a:t>Demo</a:t>
            </a:r>
            <a:endParaRPr lang="ko-KR" altLang="en-US" sz="2800" dirty="0">
              <a:solidFill>
                <a:srgbClr val="75E1B7"/>
              </a:solidFill>
              <a:effectLst>
                <a:outerShdw blurRad="88900" dist="12700" dir="5400000" algn="ctr" rotWithShape="0">
                  <a:srgbClr val="30FC9F">
                    <a:alpha val="20000"/>
                  </a:srgbClr>
                </a:outerShdw>
              </a:effectLst>
              <a:latin typeface="Neue Machina Ultrabold" panose="00000900000000000000" pitchFamily="2" charset="0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2C49C1BC-57F2-E7BE-B4F9-4CCAF9120E5B}"/>
              </a:ext>
            </a:extLst>
          </p:cNvPr>
          <p:cNvSpPr txBox="1"/>
          <p:nvPr/>
        </p:nvSpPr>
        <p:spPr>
          <a:xfrm>
            <a:off x="9118036" y="3096441"/>
            <a:ext cx="2121992" cy="1994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Implementation,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Web App Demo,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</a:rPr>
              <a:t>Results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07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7" grpId="0" animBg="1"/>
      <p:bldP spid="12" grpId="0"/>
      <p:bldP spid="8" grpId="0" animBg="1"/>
      <p:bldP spid="13" grpId="0"/>
      <p:bldP spid="10" grpId="0" animBg="1"/>
      <p:bldP spid="16" grpId="0"/>
      <p:bldP spid="3" grpId="0"/>
      <p:bldP spid="24" grpId="0"/>
      <p:bldP spid="25" grpId="0"/>
      <p:bldP spid="26" grpId="0"/>
      <p:bldP spid="27" grpId="0"/>
      <p:bldP spid="28" grpId="0"/>
      <p:bldP spid="29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ock image">
            <a:extLst>
              <a:ext uri="{FF2B5EF4-FFF2-40B4-BE49-F238E27FC236}">
                <a16:creationId xmlns:a16="http://schemas.microsoft.com/office/drawing/2014/main" id="{4E2714AE-F0FB-A02E-588B-C70A24DFFC26}"/>
              </a:ext>
            </a:extLst>
          </p:cNvPr>
          <p:cNvSpPr/>
          <p:nvPr/>
        </p:nvSpPr>
        <p:spPr>
          <a:xfrm>
            <a:off x="3672629" y="2463799"/>
            <a:ext cx="6235566" cy="4394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D8E6CF4-0FCB-9C05-267A-14689826C341}"/>
              </a:ext>
            </a:extLst>
          </p:cNvPr>
          <p:cNvSpPr txBox="1"/>
          <p:nvPr/>
        </p:nvSpPr>
        <p:spPr>
          <a:xfrm>
            <a:off x="3275978" y="1646111"/>
            <a:ext cx="856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Neue Machina Ultrabold" panose="00000900000000000000" pitchFamily="2" charset="0"/>
              </a:rPr>
              <a:t>Purpose : </a:t>
            </a:r>
            <a:r>
              <a:rPr lang="en-US" altLang="ko-KR" sz="2000" dirty="0">
                <a:solidFill>
                  <a:schemeClr val="bg1"/>
                </a:solidFill>
                <a:latin typeface="Neue Machina Light" panose="00000400000000000000" pitchFamily="50" charset="0"/>
              </a:rPr>
              <a:t>easy to learn </a:t>
            </a:r>
            <a:r>
              <a:rPr lang="en-US" altLang="ko-KR" sz="2000" dirty="0" err="1">
                <a:solidFill>
                  <a:schemeClr val="bg1"/>
                </a:solidFill>
                <a:latin typeface="Neue Machina Light" panose="00000400000000000000" pitchFamily="50" charset="0"/>
              </a:rPr>
              <a:t>Backtesting</a:t>
            </a:r>
            <a:r>
              <a:rPr lang="en-US" altLang="ko-KR" sz="2000" dirty="0">
                <a:solidFill>
                  <a:schemeClr val="bg1"/>
                </a:solidFill>
                <a:latin typeface="Neue Machina Light" panose="00000400000000000000" pitchFamily="50" charset="0"/>
              </a:rPr>
              <a:t> tool</a:t>
            </a:r>
            <a:endParaRPr lang="ko-KR" altLang="en-US" sz="2000" dirty="0">
              <a:solidFill>
                <a:schemeClr val="bg1"/>
              </a:solidFill>
              <a:latin typeface="Neue Machina Light" panose="00000400000000000000" pitchFamily="50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1FDDD2-8D26-D814-8398-B025132A72A6}"/>
              </a:ext>
            </a:extLst>
          </p:cNvPr>
          <p:cNvSpPr/>
          <p:nvPr/>
        </p:nvSpPr>
        <p:spPr>
          <a:xfrm>
            <a:off x="9137356" y="2463798"/>
            <a:ext cx="3054644" cy="4388137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C1E791-69E9-FFB2-C038-55A31A1C451D}"/>
              </a:ext>
            </a:extLst>
          </p:cNvPr>
          <p:cNvSpPr/>
          <p:nvPr/>
        </p:nvSpPr>
        <p:spPr>
          <a:xfrm>
            <a:off x="19721" y="2457735"/>
            <a:ext cx="439554" cy="43942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DDC39-68E9-DAD6-82D0-5DF2125A3594}"/>
              </a:ext>
            </a:extLst>
          </p:cNvPr>
          <p:cNvSpPr/>
          <p:nvPr/>
        </p:nvSpPr>
        <p:spPr>
          <a:xfrm>
            <a:off x="691297" y="2463800"/>
            <a:ext cx="786063" cy="43942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E1A2C81E-4C8F-D4B6-E163-7B6E69528C7B}"/>
              </a:ext>
            </a:extLst>
          </p:cNvPr>
          <p:cNvSpPr txBox="1"/>
          <p:nvPr/>
        </p:nvSpPr>
        <p:spPr>
          <a:xfrm>
            <a:off x="351142" y="931571"/>
            <a:ext cx="3977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GOALS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7D4F8A-BF4B-50BF-7115-9A0DAE352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1E1E1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35245" t="23943" r="34449" b="38571"/>
          <a:stretch/>
        </p:blipFill>
        <p:spPr>
          <a:xfrm>
            <a:off x="9488497" y="2954555"/>
            <a:ext cx="2352361" cy="4126800"/>
          </a:xfrm>
          <a:prstGeom prst="rect">
            <a:avLst/>
          </a:prstGeom>
        </p:spPr>
      </p:pic>
      <p:pic>
        <p:nvPicPr>
          <p:cNvPr id="5" name="그림 4" descr="텍스트, LED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003EA6FC-C7BA-3037-602D-C19C3A242C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4" r="1309"/>
          <a:stretch/>
        </p:blipFill>
        <p:spPr>
          <a:xfrm>
            <a:off x="2002531" y="2476619"/>
            <a:ext cx="6640955" cy="43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055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8149C85-AA91-3517-131E-1872E224EE3B}"/>
              </a:ext>
            </a:extLst>
          </p:cNvPr>
          <p:cNvSpPr/>
          <p:nvPr/>
        </p:nvSpPr>
        <p:spPr>
          <a:xfrm>
            <a:off x="6400800" y="0"/>
            <a:ext cx="5791198" cy="68580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460F38-6499-35E4-313D-735CE4796B61}"/>
              </a:ext>
            </a:extLst>
          </p:cNvPr>
          <p:cNvSpPr/>
          <p:nvPr/>
        </p:nvSpPr>
        <p:spPr>
          <a:xfrm>
            <a:off x="2084135" y="1550517"/>
            <a:ext cx="8023726" cy="4459609"/>
          </a:xfrm>
          <a:prstGeom prst="roundRect">
            <a:avLst>
              <a:gd name="adj" fmla="val 3970"/>
            </a:avLst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4F101-7473-E60E-AB71-7CB59EBA0067}"/>
              </a:ext>
            </a:extLst>
          </p:cNvPr>
          <p:cNvSpPr txBox="1"/>
          <p:nvPr/>
        </p:nvSpPr>
        <p:spPr>
          <a:xfrm>
            <a:off x="2084135" y="6043744"/>
            <a:ext cx="8023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2022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년 개인투자자 수익률</a:t>
            </a:r>
            <a:endParaRPr lang="en-US" altLang="ko-KR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AE939B5-C110-425B-F62D-1042EE0C4FB7}"/>
              </a:ext>
            </a:extLst>
          </p:cNvPr>
          <p:cNvSpPr txBox="1"/>
          <p:nvPr/>
        </p:nvSpPr>
        <p:spPr>
          <a:xfrm>
            <a:off x="391938" y="263099"/>
            <a:ext cx="453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3B1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주식 투자는 쉽지 않다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F012C392-5DB4-B681-4E4D-423BA34386AB}"/>
              </a:ext>
            </a:extLst>
          </p:cNvPr>
          <p:cNvSpPr txBox="1"/>
          <p:nvPr/>
        </p:nvSpPr>
        <p:spPr>
          <a:xfrm>
            <a:off x="5545667" y="92540"/>
            <a:ext cx="66463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PROBLEM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ED17334-2F8C-42DF-17EC-BAB666907434}"/>
              </a:ext>
            </a:extLst>
          </p:cNvPr>
          <p:cNvSpPr txBox="1"/>
          <p:nvPr/>
        </p:nvSpPr>
        <p:spPr>
          <a:xfrm>
            <a:off x="391938" y="758221"/>
            <a:ext cx="7683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3B18C"/>
                </a:solidFill>
                <a:latin typeface="Neue Machina Light" panose="00000400000000000000" pitchFamily="50" charset="0"/>
                <a:ea typeface="Noto Sans KR Black" panose="020B0A00000000000000" pitchFamily="34" charset="-127"/>
              </a:rPr>
              <a:t>Investing in stocks is not easy</a:t>
            </a:r>
            <a:endParaRPr lang="ko-KR" altLang="en-US" sz="2800" dirty="0">
              <a:solidFill>
                <a:srgbClr val="53B18C"/>
              </a:solidFill>
              <a:latin typeface="Neue Machina Light" panose="00000400000000000000" pitchFamily="50" charset="0"/>
              <a:ea typeface="Noto Sans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81BC32-1605-4281-E7E0-D29C3AB885C4}"/>
              </a:ext>
            </a:extLst>
          </p:cNvPr>
          <p:cNvSpPr/>
          <p:nvPr/>
        </p:nvSpPr>
        <p:spPr>
          <a:xfrm>
            <a:off x="19721" y="1544452"/>
            <a:ext cx="439554" cy="5307483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EA54D-2556-90A9-6C28-F81AA5D3366A}"/>
              </a:ext>
            </a:extLst>
          </p:cNvPr>
          <p:cNvSpPr/>
          <p:nvPr/>
        </p:nvSpPr>
        <p:spPr>
          <a:xfrm>
            <a:off x="691297" y="1550517"/>
            <a:ext cx="786063" cy="5307483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B9D01C-16A2-4F31-7649-9D663E03E60A}"/>
              </a:ext>
            </a:extLst>
          </p:cNvPr>
          <p:cNvSpPr/>
          <p:nvPr/>
        </p:nvSpPr>
        <p:spPr>
          <a:xfrm>
            <a:off x="10743217" y="1550517"/>
            <a:ext cx="439554" cy="5307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AA8731-67B4-D1FE-1D8E-81DCD34E0D00}"/>
              </a:ext>
            </a:extLst>
          </p:cNvPr>
          <p:cNvSpPr/>
          <p:nvPr/>
        </p:nvSpPr>
        <p:spPr>
          <a:xfrm>
            <a:off x="11414793" y="1556582"/>
            <a:ext cx="786063" cy="5307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798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밤, 네온, 라인, 전기이(가) 표시된 사진&#10;&#10;자동 생성된 설명">
            <a:extLst>
              <a:ext uri="{FF2B5EF4-FFF2-40B4-BE49-F238E27FC236}">
                <a16:creationId xmlns:a16="http://schemas.microsoft.com/office/drawing/2014/main" id="{77D0597A-F334-07D7-8FD3-FC6B3C32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7364" y="0"/>
            <a:ext cx="8014636" cy="6469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77731-DE7C-52B2-7B52-79A8F3454427}"/>
              </a:ext>
            </a:extLst>
          </p:cNvPr>
          <p:cNvSpPr txBox="1"/>
          <p:nvPr/>
        </p:nvSpPr>
        <p:spPr>
          <a:xfrm>
            <a:off x="743139" y="875900"/>
            <a:ext cx="8816196" cy="166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직감 대신 전략에 따라 사고 판다</a:t>
            </a:r>
            <a:r>
              <a:rPr lang="en-US" altLang="ko-KR" sz="40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53B1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전략은 검증 </a:t>
            </a:r>
            <a:r>
              <a:rPr lang="en-US" altLang="ko-KR" sz="32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– </a:t>
            </a:r>
            <a:r>
              <a:rPr lang="en-US" altLang="ko-KR" sz="3200" b="1" dirty="0" err="1">
                <a:solidFill>
                  <a:srgbClr val="53B18C"/>
                </a:solidFill>
                <a:latin typeface="Neue Machina Light" panose="00000400000000000000" pitchFamily="50" charset="0"/>
                <a:ea typeface="Noto Sans KR Light" panose="020B0300000000000000" pitchFamily="34" charset="-127"/>
              </a:rPr>
              <a:t>Backtesting</a:t>
            </a:r>
            <a:r>
              <a:rPr lang="ko-KR" altLang="en-US" sz="32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한다</a:t>
            </a:r>
            <a:endParaRPr lang="en-US" altLang="ko-KR" sz="3200" b="1" dirty="0">
              <a:solidFill>
                <a:srgbClr val="53B18C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F8BFB4-F0BB-A5C8-8BB4-39F4827EC386}"/>
              </a:ext>
            </a:extLst>
          </p:cNvPr>
          <p:cNvSpPr/>
          <p:nvPr/>
        </p:nvSpPr>
        <p:spPr>
          <a:xfrm>
            <a:off x="0" y="5091764"/>
            <a:ext cx="12192000" cy="1766236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C32AF44-8B1E-DC6E-E2EF-A24223CCCD2A}"/>
              </a:ext>
            </a:extLst>
          </p:cNvPr>
          <p:cNvSpPr txBox="1"/>
          <p:nvPr/>
        </p:nvSpPr>
        <p:spPr>
          <a:xfrm>
            <a:off x="95585" y="5397325"/>
            <a:ext cx="453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전략이 필요하다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8D3D8C0-3FC9-6B59-06B5-889F0C2CAC38}"/>
              </a:ext>
            </a:extLst>
          </p:cNvPr>
          <p:cNvSpPr txBox="1"/>
          <p:nvPr/>
        </p:nvSpPr>
        <p:spPr>
          <a:xfrm>
            <a:off x="-314425" y="5761223"/>
            <a:ext cx="6190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latin typeface="Montserrat-Alt1 ExtBd" pitchFamily="2" charset="0"/>
              </a:rPr>
              <a:t>STRATEGY</a:t>
            </a:r>
            <a:endParaRPr lang="ko-KR" altLang="en-US" sz="8000" dirty="0">
              <a:latin typeface="Montserrat-Alt1 ExtBd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C3CBB8-1D3D-4084-5C50-4E427B517E52}"/>
              </a:ext>
            </a:extLst>
          </p:cNvPr>
          <p:cNvSpPr/>
          <p:nvPr/>
        </p:nvSpPr>
        <p:spPr>
          <a:xfrm rot="16200000">
            <a:off x="8592747" y="3349905"/>
            <a:ext cx="6858000" cy="15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5B1367-49EE-7CBD-97C2-300A77491279}"/>
              </a:ext>
            </a:extLst>
          </p:cNvPr>
          <p:cNvSpPr/>
          <p:nvPr/>
        </p:nvSpPr>
        <p:spPr>
          <a:xfrm rot="16200000">
            <a:off x="8193147" y="3303903"/>
            <a:ext cx="6858000" cy="250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142393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사람, 노트북, 컴퓨터, 실내이(가) 표시된 사진&#10;&#10;자동 생성된 설명">
            <a:extLst>
              <a:ext uri="{FF2B5EF4-FFF2-40B4-BE49-F238E27FC236}">
                <a16:creationId xmlns:a16="http://schemas.microsoft.com/office/drawing/2014/main" id="{50B70EE7-4651-804B-A05C-8DC14D54D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0" t="17075" r="2" b="24222"/>
          <a:stretch/>
        </p:blipFill>
        <p:spPr>
          <a:xfrm>
            <a:off x="5630333" y="2213811"/>
            <a:ext cx="6561666" cy="46441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275A5-E6E4-1689-5531-335DCC376FC7}"/>
              </a:ext>
            </a:extLst>
          </p:cNvPr>
          <p:cNvSpPr/>
          <p:nvPr/>
        </p:nvSpPr>
        <p:spPr>
          <a:xfrm rot="16200000">
            <a:off x="8592747" y="3349905"/>
            <a:ext cx="6858000" cy="15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4177FD-6ABF-1E2C-F2A0-633469CF034D}"/>
              </a:ext>
            </a:extLst>
          </p:cNvPr>
          <p:cNvSpPr/>
          <p:nvPr/>
        </p:nvSpPr>
        <p:spPr>
          <a:xfrm rot="16200000">
            <a:off x="8193147" y="3303903"/>
            <a:ext cx="6858000" cy="250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6DD54F-8124-8F4B-97EC-4C681613ACA3}"/>
              </a:ext>
            </a:extLst>
          </p:cNvPr>
          <p:cNvSpPr/>
          <p:nvPr/>
        </p:nvSpPr>
        <p:spPr>
          <a:xfrm>
            <a:off x="0" y="396670"/>
            <a:ext cx="5630333" cy="932597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C32AF44-8B1E-DC6E-E2EF-A24223CCCD2A}"/>
              </a:ext>
            </a:extLst>
          </p:cNvPr>
          <p:cNvSpPr txBox="1"/>
          <p:nvPr/>
        </p:nvSpPr>
        <p:spPr>
          <a:xfrm>
            <a:off x="545942" y="545606"/>
            <a:ext cx="453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검증도 쉽지 않다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8D3D8C0-3FC9-6B59-06B5-889F0C2CAC38}"/>
              </a:ext>
            </a:extLst>
          </p:cNvPr>
          <p:cNvSpPr txBox="1"/>
          <p:nvPr/>
        </p:nvSpPr>
        <p:spPr>
          <a:xfrm>
            <a:off x="3826933" y="201248"/>
            <a:ext cx="8187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VERIFY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6F514-D633-D84F-5C29-63DA039FFC56}"/>
              </a:ext>
            </a:extLst>
          </p:cNvPr>
          <p:cNvSpPr txBox="1"/>
          <p:nvPr/>
        </p:nvSpPr>
        <p:spPr>
          <a:xfrm>
            <a:off x="545943" y="2724776"/>
            <a:ext cx="453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국내에만 </a:t>
            </a:r>
            <a:r>
              <a:rPr lang="en-US" altLang="ko-KR" sz="24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6/15 </a:t>
            </a:r>
            <a:r>
              <a:rPr lang="ko-KR" altLang="en-US" sz="24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기준 </a:t>
            </a:r>
            <a:r>
              <a:rPr lang="en-US" altLang="ko-KR" sz="24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2622</a:t>
            </a:r>
            <a:r>
              <a:rPr lang="ko-KR" altLang="en-US" sz="24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개의 상장 기업이 있음</a:t>
            </a:r>
            <a:endParaRPr lang="en-US" altLang="ko-KR" sz="2400" b="1" dirty="0">
              <a:solidFill>
                <a:srgbClr val="53B18C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8D06C-69BB-1F55-9C7C-6897DB9ED720}"/>
              </a:ext>
            </a:extLst>
          </p:cNvPr>
          <p:cNvSpPr txBox="1"/>
          <p:nvPr/>
        </p:nvSpPr>
        <p:spPr>
          <a:xfrm>
            <a:off x="545943" y="3860687"/>
            <a:ext cx="4538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코스피는 </a:t>
            </a:r>
            <a:r>
              <a:rPr lang="en-US" altLang="ko-KR" sz="24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43</a:t>
            </a:r>
            <a:r>
              <a:rPr lang="ko-KR" altLang="en-US" sz="24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년 역사의 시장</a:t>
            </a:r>
            <a:endParaRPr lang="en-US" altLang="ko-KR" sz="2400" b="1" dirty="0">
              <a:solidFill>
                <a:srgbClr val="53B18C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FF026-206C-8674-8B2F-376E13172577}"/>
              </a:ext>
            </a:extLst>
          </p:cNvPr>
          <p:cNvSpPr txBox="1"/>
          <p:nvPr/>
        </p:nvSpPr>
        <p:spPr>
          <a:xfrm>
            <a:off x="545942" y="4704443"/>
            <a:ext cx="4263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전략을 코드나 엑셀로 옮기는 것도 쉽지 않음</a:t>
            </a:r>
            <a:endParaRPr lang="en-US" altLang="ko-KR" sz="2400" b="1" dirty="0">
              <a:solidFill>
                <a:srgbClr val="53B18C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B01304F5-BC9B-24DB-E252-90103A8A8036}"/>
              </a:ext>
            </a:extLst>
          </p:cNvPr>
          <p:cNvSpPr txBox="1"/>
          <p:nvPr/>
        </p:nvSpPr>
        <p:spPr>
          <a:xfrm>
            <a:off x="545942" y="1370055"/>
            <a:ext cx="7683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3B18C"/>
                </a:solidFill>
                <a:latin typeface="Neue Machina Light" panose="00000400000000000000" pitchFamily="50" charset="0"/>
                <a:ea typeface="Noto Sans KR Black" panose="020B0A00000000000000" pitchFamily="34" charset="-127"/>
              </a:rPr>
              <a:t>Verifying or checkback is not easy.</a:t>
            </a:r>
            <a:endParaRPr lang="ko-KR" altLang="en-US" sz="2800" dirty="0">
              <a:solidFill>
                <a:srgbClr val="53B18C"/>
              </a:solidFill>
              <a:latin typeface="Neue Machina Light" panose="00000400000000000000" pitchFamily="50" charset="0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31657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623B6C-E806-36B8-6F59-D423B1AC1ACA}"/>
              </a:ext>
            </a:extLst>
          </p:cNvPr>
          <p:cNvSpPr/>
          <p:nvPr/>
        </p:nvSpPr>
        <p:spPr>
          <a:xfrm>
            <a:off x="92093" y="-1"/>
            <a:ext cx="6235700" cy="6858000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B411C-95EF-3B6F-BB30-B6F97C45B3E3}"/>
              </a:ext>
            </a:extLst>
          </p:cNvPr>
          <p:cNvSpPr/>
          <p:nvPr/>
        </p:nvSpPr>
        <p:spPr>
          <a:xfrm rot="16200000">
            <a:off x="-3115320" y="3349905"/>
            <a:ext cx="6858000" cy="15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5A5DA-A302-20DF-F888-1546425B007F}"/>
              </a:ext>
            </a:extLst>
          </p:cNvPr>
          <p:cNvSpPr/>
          <p:nvPr/>
        </p:nvSpPr>
        <p:spPr>
          <a:xfrm rot="16200000">
            <a:off x="-2715537" y="3303903"/>
            <a:ext cx="6858000" cy="250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Microsoft Excel - Wikipedia">
            <a:extLst>
              <a:ext uri="{FF2B5EF4-FFF2-40B4-BE49-F238E27FC236}">
                <a16:creationId xmlns:a16="http://schemas.microsoft.com/office/drawing/2014/main" id="{1DC9D5FB-22D6-DB2F-042F-92635019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76" y="386677"/>
            <a:ext cx="2894996" cy="2691442"/>
          </a:xfrm>
          <a:prstGeom prst="rect">
            <a:avLst/>
          </a:prstGeom>
          <a:noFill/>
          <a:effectLst>
            <a:outerShdw blurRad="2540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 (programming language) - Wikipedia">
            <a:extLst>
              <a:ext uri="{FF2B5EF4-FFF2-40B4-BE49-F238E27FC236}">
                <a16:creationId xmlns:a16="http://schemas.microsoft.com/office/drawing/2014/main" id="{B2DEA69F-E62E-6505-F41C-708A1775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43" y="1732398"/>
            <a:ext cx="3470493" cy="2689726"/>
          </a:xfrm>
          <a:prstGeom prst="rect">
            <a:avLst/>
          </a:prstGeom>
          <a:noFill/>
          <a:effectLst>
            <a:outerShdw blurRad="2540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(programming language) - Wikipedia">
            <a:extLst>
              <a:ext uri="{FF2B5EF4-FFF2-40B4-BE49-F238E27FC236}">
                <a16:creationId xmlns:a16="http://schemas.microsoft.com/office/drawing/2014/main" id="{DA03018F-B84C-A75B-04BE-82C7416E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" y="3574124"/>
            <a:ext cx="3125027" cy="3424687"/>
          </a:xfrm>
          <a:prstGeom prst="rect">
            <a:avLst/>
          </a:prstGeom>
          <a:noFill/>
          <a:effectLst>
            <a:outerShdw blurRad="2540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7EF8E462-9616-F1F4-53EE-BA698B70BD79}"/>
              </a:ext>
            </a:extLst>
          </p:cNvPr>
          <p:cNvSpPr txBox="1"/>
          <p:nvPr/>
        </p:nvSpPr>
        <p:spPr>
          <a:xfrm>
            <a:off x="7171875" y="1604880"/>
            <a:ext cx="518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3B18C"/>
                </a:solidFill>
                <a:latin typeface="Neue Machina Ultrabold" panose="00000900000000000000" pitchFamily="2" charset="0"/>
              </a:rPr>
              <a:t>R ,</a:t>
            </a:r>
            <a:endParaRPr lang="ko-KR" altLang="en-US" sz="4800" dirty="0">
              <a:solidFill>
                <a:srgbClr val="53B18C"/>
              </a:solidFill>
              <a:latin typeface="Neue Machina Ultrabold" panose="00000900000000000000" pitchFamily="2" charset="0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4445FEB-71AB-CC2E-0EB6-AFF3F079739D}"/>
              </a:ext>
            </a:extLst>
          </p:cNvPr>
          <p:cNvSpPr txBox="1"/>
          <p:nvPr/>
        </p:nvSpPr>
        <p:spPr>
          <a:xfrm>
            <a:off x="7171875" y="2456230"/>
            <a:ext cx="518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3B18C"/>
                </a:solidFill>
                <a:latin typeface="Neue Machina Ultrabold" panose="00000900000000000000" pitchFamily="2" charset="0"/>
              </a:rPr>
              <a:t>Python</a:t>
            </a:r>
            <a:endParaRPr lang="ko-KR" altLang="en-US" sz="4800" dirty="0">
              <a:solidFill>
                <a:srgbClr val="53B18C"/>
              </a:solidFill>
              <a:latin typeface="Neue Machina Ultrabold" panose="00000900000000000000" pitchFamily="2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A5BD600E-A0A6-40C9-421C-DA1AC812B40C}"/>
              </a:ext>
            </a:extLst>
          </p:cNvPr>
          <p:cNvSpPr txBox="1"/>
          <p:nvPr/>
        </p:nvSpPr>
        <p:spPr>
          <a:xfrm>
            <a:off x="7162249" y="734074"/>
            <a:ext cx="518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53B18C"/>
                </a:solidFill>
                <a:latin typeface="Neue Machina Ultrabold" panose="00000900000000000000" pitchFamily="2" charset="0"/>
              </a:rPr>
              <a:t>Excel ,</a:t>
            </a:r>
            <a:endParaRPr lang="ko-KR" altLang="en-US" sz="4800" dirty="0">
              <a:solidFill>
                <a:srgbClr val="53B18C"/>
              </a:solidFill>
              <a:latin typeface="Neue Machina Ultrabold" panose="00000900000000000000" pitchFamily="2" charset="0"/>
            </a:endParaRP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CFB54945-7DC3-C690-6DBC-03417BAC11BB}"/>
              </a:ext>
            </a:extLst>
          </p:cNvPr>
          <p:cNvSpPr txBox="1"/>
          <p:nvPr/>
        </p:nvSpPr>
        <p:spPr>
          <a:xfrm>
            <a:off x="7171875" y="5052154"/>
            <a:ext cx="4982898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3B18C"/>
                </a:solidFill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Verify Data via Excel</a:t>
            </a:r>
          </a:p>
          <a:p>
            <a:endParaRPr lang="en-US" altLang="ko-KR" sz="1400" dirty="0">
              <a:solidFill>
                <a:srgbClr val="53B18C"/>
              </a:solidFill>
              <a:effectLst>
                <a:outerShdw blurRad="2540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r>
              <a:rPr lang="en-US" altLang="ko-KR" sz="1400" dirty="0">
                <a:solidFill>
                  <a:srgbClr val="53B18C"/>
                </a:solidFill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Create and implement </a:t>
            </a:r>
            <a:r>
              <a:rPr lang="en-US" altLang="ko-KR" sz="1400" dirty="0" err="1">
                <a:solidFill>
                  <a:srgbClr val="53B18C"/>
                </a:solidFill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backtesting</a:t>
            </a:r>
            <a:r>
              <a:rPr lang="en-US" altLang="ko-KR" sz="1400" dirty="0">
                <a:solidFill>
                  <a:srgbClr val="53B18C"/>
                </a:solidFill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 via R , Python</a:t>
            </a:r>
          </a:p>
        </p:txBody>
      </p:sp>
    </p:spTree>
    <p:extLst>
      <p:ext uri="{BB962C8B-B14F-4D97-AF65-F5344CB8AC3E}">
        <p14:creationId xmlns:p14="http://schemas.microsoft.com/office/powerpoint/2010/main" val="2262768429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C6DD54F-8124-8F4B-97EC-4C681613ACA3}"/>
              </a:ext>
            </a:extLst>
          </p:cNvPr>
          <p:cNvSpPr/>
          <p:nvPr/>
        </p:nvSpPr>
        <p:spPr>
          <a:xfrm>
            <a:off x="0" y="396670"/>
            <a:ext cx="5630333" cy="932597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C32AF44-8B1E-DC6E-E2EF-A24223CCCD2A}"/>
              </a:ext>
            </a:extLst>
          </p:cNvPr>
          <p:cNvSpPr txBox="1"/>
          <p:nvPr/>
        </p:nvSpPr>
        <p:spPr>
          <a:xfrm>
            <a:off x="545942" y="545606"/>
            <a:ext cx="453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목표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8D3D8C0-3FC9-6B59-06B5-889F0C2CAC38}"/>
              </a:ext>
            </a:extLst>
          </p:cNvPr>
          <p:cNvSpPr txBox="1"/>
          <p:nvPr/>
        </p:nvSpPr>
        <p:spPr>
          <a:xfrm>
            <a:off x="8112138" y="201248"/>
            <a:ext cx="3902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GOAL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77731-DE7C-52B2-7B52-79A8F3454427}"/>
              </a:ext>
            </a:extLst>
          </p:cNvPr>
          <p:cNvSpPr txBox="1"/>
          <p:nvPr/>
        </p:nvSpPr>
        <p:spPr>
          <a:xfrm>
            <a:off x="545942" y="2844225"/>
            <a:ext cx="4790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3B1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“</a:t>
            </a:r>
            <a:r>
              <a:rPr lang="en-US" sz="3200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3200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쉽고 빠른 </a:t>
            </a:r>
            <a:r>
              <a:rPr lang="ko-KR" altLang="en-US" sz="3200" dirty="0" err="1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백테스팅</a:t>
            </a:r>
            <a:r>
              <a:rPr lang="ko-KR" altLang="en-US" sz="3200" dirty="0">
                <a:solidFill>
                  <a:srgbClr val="53B18C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툴 </a:t>
            </a:r>
            <a:r>
              <a:rPr lang="en-US" altLang="ko-KR" sz="3200" dirty="0">
                <a:solidFill>
                  <a:srgbClr val="53B18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”</a:t>
            </a:r>
            <a:endParaRPr lang="en-US" sz="3200" dirty="0">
              <a:solidFill>
                <a:srgbClr val="53B18C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3139D0-C9FF-BCBE-2A00-FD0C01958591}"/>
              </a:ext>
            </a:extLst>
          </p:cNvPr>
          <p:cNvSpPr txBox="1"/>
          <p:nvPr/>
        </p:nvSpPr>
        <p:spPr>
          <a:xfrm>
            <a:off x="824560" y="4068870"/>
            <a:ext cx="4632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3B18C"/>
                </a:solidFill>
                <a:latin typeface="Neue Machina Light" panose="00000400000000000000" pitchFamily="50" charset="0"/>
                <a:ea typeface="Noto Sans KR Black" panose="020B0A00000000000000" pitchFamily="34" charset="-127"/>
              </a:rPr>
              <a:t>FAST &amp; EASY</a:t>
            </a:r>
          </a:p>
          <a:p>
            <a:pPr algn="ctr"/>
            <a:r>
              <a:rPr lang="en-US" sz="3200" dirty="0" err="1">
                <a:solidFill>
                  <a:srgbClr val="53B18C"/>
                </a:solidFill>
                <a:latin typeface="Neue Machina Light" panose="00000400000000000000" pitchFamily="50" charset="0"/>
                <a:ea typeface="Noto Sans KR Black" panose="020B0A00000000000000" pitchFamily="34" charset="-127"/>
              </a:rPr>
              <a:t>Backtesting</a:t>
            </a:r>
            <a:r>
              <a:rPr lang="en-US" sz="3200" dirty="0">
                <a:solidFill>
                  <a:srgbClr val="53B18C"/>
                </a:solidFill>
                <a:latin typeface="Neue Machina Light" panose="00000400000000000000" pitchFamily="50" charset="0"/>
                <a:ea typeface="Noto Sans KR Black" panose="020B0A00000000000000" pitchFamily="34" charset="-127"/>
              </a:rPr>
              <a:t> Tool</a:t>
            </a:r>
          </a:p>
        </p:txBody>
      </p:sp>
      <p:pic>
        <p:nvPicPr>
          <p:cNvPr id="8" name="그림 7" descr="텍스트, 노트북, 컴퓨터, 실내이(가) 표시된 사진&#10;&#10;자동 생성된 설명">
            <a:extLst>
              <a:ext uri="{FF2B5EF4-FFF2-40B4-BE49-F238E27FC236}">
                <a16:creationId xmlns:a16="http://schemas.microsoft.com/office/drawing/2014/main" id="{0140115C-57FA-1A37-BAB3-DB1CCE006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r="2952"/>
          <a:stretch/>
        </p:blipFill>
        <p:spPr>
          <a:xfrm>
            <a:off x="6096000" y="2521819"/>
            <a:ext cx="5728555" cy="43361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32423E-972A-8C91-8D0A-621316004BD3}"/>
              </a:ext>
            </a:extLst>
          </p:cNvPr>
          <p:cNvSpPr/>
          <p:nvPr/>
        </p:nvSpPr>
        <p:spPr>
          <a:xfrm rot="16200000">
            <a:off x="9468304" y="4608251"/>
            <a:ext cx="4336182" cy="1633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61251-50FF-34D4-FB95-5A375600D221}"/>
              </a:ext>
            </a:extLst>
          </p:cNvPr>
          <p:cNvSpPr/>
          <p:nvPr/>
        </p:nvSpPr>
        <p:spPr>
          <a:xfrm rot="16200000">
            <a:off x="9070197" y="4560758"/>
            <a:ext cx="4336182" cy="258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387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ock image">
            <a:extLst>
              <a:ext uri="{FF2B5EF4-FFF2-40B4-BE49-F238E27FC236}">
                <a16:creationId xmlns:a16="http://schemas.microsoft.com/office/drawing/2014/main" id="{4E2714AE-F0FB-A02E-588B-C70A24DFFC26}"/>
              </a:ext>
            </a:extLst>
          </p:cNvPr>
          <p:cNvSpPr/>
          <p:nvPr/>
        </p:nvSpPr>
        <p:spPr>
          <a:xfrm>
            <a:off x="3672629" y="2463799"/>
            <a:ext cx="6235566" cy="4394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1FDDD2-8D26-D814-8398-B025132A72A6}"/>
              </a:ext>
            </a:extLst>
          </p:cNvPr>
          <p:cNvSpPr/>
          <p:nvPr/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rgbClr val="53B1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D8E6CF4-0FCB-9C05-267A-14689826C341}"/>
              </a:ext>
            </a:extLst>
          </p:cNvPr>
          <p:cNvSpPr txBox="1"/>
          <p:nvPr/>
        </p:nvSpPr>
        <p:spPr>
          <a:xfrm>
            <a:off x="5447898" y="1440755"/>
            <a:ext cx="6448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eue Machina Ultrabold" panose="00000900000000000000" pitchFamily="2" charset="0"/>
              </a:rPr>
              <a:t>Structure : </a:t>
            </a:r>
            <a:r>
              <a:rPr lang="en-US" altLang="ko-KR" sz="2000" dirty="0">
                <a:solidFill>
                  <a:schemeClr val="bg1"/>
                </a:solidFill>
                <a:latin typeface="Neue Machina Light" panose="00000400000000000000" pitchFamily="50" charset="0"/>
              </a:rPr>
              <a:t>implementation and data gathering</a:t>
            </a:r>
            <a:endParaRPr lang="ko-KR" altLang="en-US" sz="2000" dirty="0">
              <a:solidFill>
                <a:schemeClr val="bg1"/>
              </a:solidFill>
              <a:latin typeface="Neue Machina Light" panose="00000400000000000000" pitchFamily="50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C1E791-69E9-FFB2-C038-55A31A1C451D}"/>
              </a:ext>
            </a:extLst>
          </p:cNvPr>
          <p:cNvSpPr/>
          <p:nvPr/>
        </p:nvSpPr>
        <p:spPr>
          <a:xfrm>
            <a:off x="11794423" y="2463800"/>
            <a:ext cx="439554" cy="439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DDC39-68E9-DAD6-82D0-5DF2125A3594}"/>
              </a:ext>
            </a:extLst>
          </p:cNvPr>
          <p:cNvSpPr/>
          <p:nvPr/>
        </p:nvSpPr>
        <p:spPr>
          <a:xfrm>
            <a:off x="10591952" y="2457736"/>
            <a:ext cx="786063" cy="439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E1A2C81E-4C8F-D4B6-E163-7B6E69528C7B}"/>
              </a:ext>
            </a:extLst>
          </p:cNvPr>
          <p:cNvSpPr txBox="1"/>
          <p:nvPr/>
        </p:nvSpPr>
        <p:spPr>
          <a:xfrm>
            <a:off x="4995512" y="201248"/>
            <a:ext cx="7018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dirty="0">
                <a:solidFill>
                  <a:schemeClr val="bg1"/>
                </a:solidFill>
                <a:latin typeface="Montserrat-Alt1 ExtBd" pitchFamily="2" charset="0"/>
              </a:rPr>
              <a:t>STRUCTURE</a:t>
            </a:r>
            <a:endParaRPr lang="ko-KR" altLang="en-US" sz="8000" dirty="0">
              <a:solidFill>
                <a:schemeClr val="bg1"/>
              </a:solidFill>
              <a:latin typeface="Montserrat-Alt1 ExtBd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4B232D-9EA7-C2D4-F74E-CECE76790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6" t="24430" r="30732" b="36572"/>
          <a:stretch/>
        </p:blipFill>
        <p:spPr>
          <a:xfrm>
            <a:off x="362123" y="2233061"/>
            <a:ext cx="3132272" cy="5209103"/>
          </a:xfrm>
          <a:prstGeom prst="rect">
            <a:avLst/>
          </a:prstGeom>
        </p:spPr>
      </p:pic>
      <p:pic>
        <p:nvPicPr>
          <p:cNvPr id="8" name="그림 7" descr="텍스트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D140728F-7929-5EC6-9440-CA8ACF344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938" r="3962" b="3568"/>
          <a:stretch/>
        </p:blipFill>
        <p:spPr>
          <a:xfrm>
            <a:off x="3952300" y="2457735"/>
            <a:ext cx="6366177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768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3B18C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414</Words>
  <Application>Microsoft Office PowerPoint</Application>
  <PresentationFormat>와이드스크린</PresentationFormat>
  <Paragraphs>130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Montserrat ExtraBold</vt:lpstr>
      <vt:lpstr>Arial</vt:lpstr>
      <vt:lpstr>Noto Sans KR Light</vt:lpstr>
      <vt:lpstr>Noto Sans KR Black</vt:lpstr>
      <vt:lpstr>Montserrat</vt:lpstr>
      <vt:lpstr>Neue Machina Ultrabold</vt:lpstr>
      <vt:lpstr>Wingdings</vt:lpstr>
      <vt:lpstr>맑은 고딕</vt:lpstr>
      <vt:lpstr>Montserrat-Alt1 ExtBd</vt:lpstr>
      <vt:lpstr>Droid Sans</vt:lpstr>
      <vt:lpstr>Neue Machina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GAN EUNICE NELL</dc:creator>
  <cp:lastModifiedBy>GAN EUNICE NELL</cp:lastModifiedBy>
  <cp:revision>1</cp:revision>
  <dcterms:created xsi:type="dcterms:W3CDTF">2023-06-12T09:07:16Z</dcterms:created>
  <dcterms:modified xsi:type="dcterms:W3CDTF">2023-06-15T20:11:08Z</dcterms:modified>
</cp:coreProperties>
</file>